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  <p:sldMasterId id="2147483651" r:id="rId2"/>
  </p:sldMasterIdLst>
  <p:notesMasterIdLst>
    <p:notesMasterId r:id="rId29"/>
  </p:notesMasterIdLst>
  <p:handoutMasterIdLst>
    <p:handoutMasterId r:id="rId30"/>
  </p:handoutMasterIdLst>
  <p:sldIdLst>
    <p:sldId id="257" r:id="rId3"/>
    <p:sldId id="281" r:id="rId4"/>
    <p:sldId id="331" r:id="rId5"/>
    <p:sldId id="307" r:id="rId6"/>
    <p:sldId id="291" r:id="rId7"/>
    <p:sldId id="285" r:id="rId8"/>
    <p:sldId id="328" r:id="rId9"/>
    <p:sldId id="327" r:id="rId10"/>
    <p:sldId id="308" r:id="rId11"/>
    <p:sldId id="309" r:id="rId12"/>
    <p:sldId id="295" r:id="rId13"/>
    <p:sldId id="293" r:id="rId14"/>
    <p:sldId id="284" r:id="rId15"/>
    <p:sldId id="286" r:id="rId16"/>
    <p:sldId id="300" r:id="rId17"/>
    <p:sldId id="329" r:id="rId18"/>
    <p:sldId id="330" r:id="rId19"/>
    <p:sldId id="301" r:id="rId20"/>
    <p:sldId id="303" r:id="rId21"/>
    <p:sldId id="287" r:id="rId22"/>
    <p:sldId id="310" r:id="rId23"/>
    <p:sldId id="315" r:id="rId24"/>
    <p:sldId id="311" r:id="rId25"/>
    <p:sldId id="313" r:id="rId26"/>
    <p:sldId id="288" r:id="rId27"/>
    <p:sldId id="289" r:id="rId28"/>
  </p:sldIdLst>
  <p:sldSz cx="12161838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3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575" autoAdjust="0"/>
    <p:restoredTop sz="74892" autoAdjust="0"/>
  </p:normalViewPr>
  <p:slideViewPr>
    <p:cSldViewPr snapToGrid="0" snapToObjects="1">
      <p:cViewPr varScale="1">
        <p:scale>
          <a:sx n="45" d="100"/>
          <a:sy n="45" d="100"/>
        </p:scale>
        <p:origin x="1728" y="42"/>
      </p:cViewPr>
      <p:guideLst>
        <p:guide orient="horz" pos="2160"/>
        <p:guide pos="383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08EEEF-E607-4E46-B66F-50E85197F241}" type="datetimeFigureOut">
              <a:rPr lang="en-US" smtClean="0"/>
              <a:pPr/>
              <a:t>4/16/2016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DEF37C-A03A-044C-A3FE-86E00E805CD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69817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FB154B-8CB1-D740-B828-9372CD7F703C}" type="datetimeFigureOut">
              <a:rPr lang="en-US" smtClean="0"/>
              <a:pPr/>
              <a:t>4/16/2016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8938" y="685800"/>
            <a:ext cx="60801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25AECC-A205-3B4A-AA3D-2DD87D0B72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69097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25AECC-A205-3B4A-AA3D-2DD87D0B7288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5559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Manage,</a:t>
            </a:r>
            <a:r>
              <a:rPr lang="en-US" baseline="0" dirty="0" smtClean="0"/>
              <a:t> access, view,  as a single set</a:t>
            </a:r>
          </a:p>
          <a:p>
            <a:r>
              <a:rPr lang="en-US" baseline="0" dirty="0" smtClean="0"/>
              <a:t>Billing rollup</a:t>
            </a:r>
          </a:p>
          <a:p>
            <a:endParaRPr lang="en-US" baseline="0" dirty="0" smtClean="0"/>
          </a:p>
          <a:p>
            <a:r>
              <a:rPr lang="en-US" baseline="0" dirty="0" smtClean="0"/>
              <a:t>Allows administrator to control provisioning resources prepared by a pre-baked template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25AECC-A205-3B4A-AA3D-2DD87D0B7288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025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Java Script Object</a:t>
            </a:r>
            <a:r>
              <a:rPr lang="en-US" baseline="0" dirty="0" smtClean="0"/>
              <a:t> Notation (JSON)</a:t>
            </a:r>
          </a:p>
          <a:p>
            <a:r>
              <a:rPr lang="en-US" baseline="0" dirty="0" smtClean="0"/>
              <a:t>Schema - </a:t>
            </a:r>
            <a:endParaRPr lang="en-US" baseline="0" dirty="0" smtClean="0"/>
          </a:p>
          <a:p>
            <a:r>
              <a:rPr lang="en-US" baseline="0" dirty="0" smtClean="0"/>
              <a:t>What resources</a:t>
            </a:r>
          </a:p>
          <a:p>
            <a:r>
              <a:rPr lang="en-US" baseline="0" dirty="0" smtClean="0"/>
              <a:t>Where to deploy</a:t>
            </a:r>
          </a:p>
          <a:p>
            <a:r>
              <a:rPr lang="en-US" baseline="0" dirty="0" smtClean="0"/>
              <a:t>Which parameters/values you want to pass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25AECC-A205-3B4A-AA3D-2DD87D0B7288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3143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Schema - Location of the JSON schema file that describes the version of the template language</a:t>
            </a:r>
          </a:p>
          <a:p>
            <a:endParaRPr lang="en-US" dirty="0" smtClean="0"/>
          </a:p>
          <a:p>
            <a:r>
              <a:rPr lang="en-US" dirty="0" smtClean="0"/>
              <a:t>Content – Versioning </a:t>
            </a:r>
          </a:p>
          <a:p>
            <a:endParaRPr lang="en-US" dirty="0" smtClean="0"/>
          </a:p>
          <a:p>
            <a:r>
              <a:rPr lang="en-US" dirty="0" smtClean="0"/>
              <a:t>Parameters</a:t>
            </a:r>
            <a:r>
              <a:rPr lang="en-US" baseline="0" dirty="0" smtClean="0"/>
              <a:t> – Values you input to customize deployment</a:t>
            </a:r>
          </a:p>
          <a:p>
            <a:endParaRPr lang="en-US" baseline="0" dirty="0" smtClean="0"/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25AECC-A205-3B4A-AA3D-2DD87D0B7288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53614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25AECC-A205-3B4A-AA3D-2DD87D0B7288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0971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25AECC-A205-3B4A-AA3D-2DD87D0B7288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7363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Download</a:t>
            </a:r>
            <a:r>
              <a:rPr lang="en-US" baseline="0" dirty="0" smtClean="0"/>
              <a:t> the zip from the </a:t>
            </a:r>
            <a:r>
              <a:rPr lang="en-US" baseline="0" dirty="0" err="1" smtClean="0"/>
              <a:t>Git</a:t>
            </a:r>
            <a:r>
              <a:rPr lang="en-US" baseline="0" dirty="0" smtClean="0"/>
              <a:t> Link</a:t>
            </a:r>
          </a:p>
          <a:p>
            <a:endParaRPr lang="en-US" baseline="0" dirty="0" smtClean="0"/>
          </a:p>
          <a:p>
            <a:r>
              <a:rPr lang="en-US" baseline="0" dirty="0" smtClean="0"/>
              <a:t>After extraction open Deployment.SLN</a:t>
            </a:r>
          </a:p>
          <a:p>
            <a:endParaRPr lang="en-US" baseline="0" dirty="0" smtClean="0"/>
          </a:p>
          <a:p>
            <a:r>
              <a:rPr lang="en-US" baseline="0" dirty="0" smtClean="0"/>
              <a:t>Modify top three sections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25AECC-A205-3B4A-AA3D-2DD87D0B7288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4134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25AECC-A205-3B4A-AA3D-2DD87D0B7288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6316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31.jpe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32.jpe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omepage_optionb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597554"/>
            <a:ext cx="6002605" cy="4826390"/>
          </a:xfrm>
          <a:prstGeom prst="rect">
            <a:avLst/>
          </a:prstGeom>
        </p:spPr>
      </p:pic>
      <p:pic>
        <p:nvPicPr>
          <p:cNvPr id="10" name="Picture 9" descr="eqx_3_w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699950" y="1407598"/>
            <a:ext cx="3770855" cy="1822580"/>
          </a:xfrm>
          <a:prstGeom prst="rect">
            <a:avLst/>
          </a:prstGeom>
        </p:spPr>
      </p:pic>
      <p:sp>
        <p:nvSpPr>
          <p:cNvPr id="11" name="Title 10"/>
          <p:cNvSpPr>
            <a:spLocks noGrp="1"/>
          </p:cNvSpPr>
          <p:nvPr>
            <p:ph type="title" hasCustomPrompt="1"/>
          </p:nvPr>
        </p:nvSpPr>
        <p:spPr>
          <a:xfrm>
            <a:off x="6002605" y="3573388"/>
            <a:ext cx="5549261" cy="457200"/>
          </a:xfrm>
          <a:prstGeom prst="rect">
            <a:avLst/>
          </a:prstGeom>
        </p:spPr>
        <p:txBody>
          <a:bodyPr vert="horz" anchor="t"/>
          <a:lstStyle>
            <a:lvl1pPr algn="r">
              <a:defRPr sz="2800" b="1"/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6002605" y="4040536"/>
            <a:ext cx="5549262" cy="457200"/>
          </a:xfrm>
          <a:prstGeom prst="rect">
            <a:avLst/>
          </a:prstGeom>
        </p:spPr>
        <p:txBody>
          <a:bodyPr vert="horz" anchor="t"/>
          <a:lstStyle>
            <a:lvl1pPr algn="r">
              <a:buNone/>
              <a:defRPr sz="2000"/>
            </a:lvl1pPr>
          </a:lstStyle>
          <a:p>
            <a:pPr lvl="0"/>
            <a:r>
              <a:rPr lang="en-US" dirty="0" smtClean="0"/>
              <a:t>Subtitle</a:t>
            </a:r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1" hasCustomPrompt="1"/>
          </p:nvPr>
        </p:nvSpPr>
        <p:spPr>
          <a:xfrm>
            <a:off x="7650870" y="5010724"/>
            <a:ext cx="3900996" cy="375431"/>
          </a:xfrm>
          <a:prstGeom prst="rect">
            <a:avLst/>
          </a:prstGeom>
        </p:spPr>
        <p:txBody>
          <a:bodyPr vert="horz" anchor="t"/>
          <a:lstStyle>
            <a:lvl1pPr algn="r">
              <a:buNone/>
              <a:defRPr sz="1600" b="1" baseline="0">
                <a:solidFill>
                  <a:srgbClr val="4D4D4F"/>
                </a:solidFill>
              </a:defRPr>
            </a:lvl1pPr>
          </a:lstStyle>
          <a:p>
            <a:pPr lvl="0"/>
            <a:r>
              <a:rPr lang="en-US" dirty="0" smtClean="0"/>
              <a:t>Presented to Name | Title</a:t>
            </a:r>
            <a:endParaRPr lang="en-US" dirty="0"/>
          </a:p>
        </p:txBody>
      </p:sp>
      <p:sp>
        <p:nvSpPr>
          <p:cNvPr id="17" name="Text Placeholder 15"/>
          <p:cNvSpPr>
            <a:spLocks noGrp="1"/>
          </p:cNvSpPr>
          <p:nvPr>
            <p:ph type="body" sz="quarter" idx="12" hasCustomPrompt="1"/>
          </p:nvPr>
        </p:nvSpPr>
        <p:spPr>
          <a:xfrm>
            <a:off x="7650870" y="5386155"/>
            <a:ext cx="3900996" cy="375431"/>
          </a:xfrm>
          <a:prstGeom prst="rect">
            <a:avLst/>
          </a:prstGeom>
        </p:spPr>
        <p:txBody>
          <a:bodyPr vert="horz" anchor="t"/>
          <a:lstStyle>
            <a:lvl1pPr algn="r">
              <a:buNone/>
              <a:defRPr sz="1400" b="0" baseline="0">
                <a:solidFill>
                  <a:srgbClr val="4D4D4F"/>
                </a:solidFill>
              </a:defRPr>
            </a:lvl1pPr>
          </a:lstStyle>
          <a:p>
            <a:pPr lvl="0"/>
            <a:r>
              <a:rPr lang="en-US" dirty="0" smtClean="0"/>
              <a:t>Presented on: XX.XX.XX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evr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46141" y="232303"/>
            <a:ext cx="10489744" cy="580495"/>
          </a:xfrm>
          <a:prstGeom prst="rect">
            <a:avLst/>
          </a:prstGeom>
        </p:spPr>
        <p:txBody>
          <a:bodyPr vert="horz" anchor="t"/>
          <a:lstStyle>
            <a:lvl1pPr algn="l">
              <a:defRPr sz="3600" b="1" cap="none" baseline="0"/>
            </a:lvl1pPr>
          </a:lstStyle>
          <a:p>
            <a:r>
              <a:rPr lang="en-US" dirty="0" smtClean="0"/>
              <a:t>Slide title, eight word maximum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345718" y="1371600"/>
            <a:ext cx="10490682" cy="4851400"/>
          </a:xfrm>
          <a:prstGeom prst="rect">
            <a:avLst/>
          </a:prstGeom>
        </p:spPr>
        <p:txBody>
          <a:bodyPr vert="horz"/>
          <a:lstStyle>
            <a:lvl1pPr marL="169863" indent="-169863">
              <a:defRPr sz="2800" b="1" baseline="0">
                <a:solidFill>
                  <a:schemeClr val="accent5"/>
                </a:solidFill>
              </a:defRPr>
            </a:lvl1pPr>
            <a:lvl2pPr marL="398463" indent="-228600">
              <a:defRPr sz="2400"/>
            </a:lvl2pPr>
            <a:lvl3pPr marL="576263" indent="-177800">
              <a:defRPr sz="2000"/>
            </a:lvl3pPr>
            <a:lvl4pPr marL="804863" indent="-228600">
              <a:defRPr sz="1800"/>
            </a:lvl4pPr>
            <a:lvl5pPr marL="973138" indent="-168275">
              <a:defRPr sz="1600"/>
            </a:lvl5pPr>
          </a:lstStyle>
          <a:p>
            <a:pPr lvl="0"/>
            <a:r>
              <a:rPr lang="en-US" dirty="0" smtClean="0"/>
              <a:t>Bullet title, ten word maximum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1345718" y="745064"/>
            <a:ext cx="10490682" cy="3984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4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 smtClean="0"/>
              <a:t>Subtitle, twelve word maximum</a:t>
            </a:r>
            <a:endParaRPr lang="en-US" dirty="0"/>
          </a:p>
        </p:txBody>
      </p:sp>
      <p:pic>
        <p:nvPicPr>
          <p:cNvPr id="37" name="Picture 36" descr="power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143000" cy="226314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evron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46141" y="232303"/>
            <a:ext cx="10489744" cy="580495"/>
          </a:xfrm>
          <a:prstGeom prst="rect">
            <a:avLst/>
          </a:prstGeom>
        </p:spPr>
        <p:txBody>
          <a:bodyPr vert="horz" anchor="t"/>
          <a:lstStyle>
            <a:lvl1pPr algn="l">
              <a:defRPr sz="3600" b="1" cap="none" baseline="0"/>
            </a:lvl1pPr>
          </a:lstStyle>
          <a:p>
            <a:r>
              <a:rPr lang="en-US" dirty="0" smtClean="0"/>
              <a:t>Slide title, eight word maximum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345718" y="1371600"/>
            <a:ext cx="10490682" cy="4851400"/>
          </a:xfrm>
          <a:prstGeom prst="rect">
            <a:avLst/>
          </a:prstGeom>
        </p:spPr>
        <p:txBody>
          <a:bodyPr vert="horz"/>
          <a:lstStyle>
            <a:lvl1pPr marL="169863" indent="-169863">
              <a:defRPr sz="2800" b="1" baseline="0">
                <a:solidFill>
                  <a:schemeClr val="accent5"/>
                </a:solidFill>
              </a:defRPr>
            </a:lvl1pPr>
            <a:lvl2pPr marL="398463" indent="-228600">
              <a:defRPr sz="2400"/>
            </a:lvl2pPr>
            <a:lvl3pPr marL="576263" indent="-177800">
              <a:defRPr sz="2000"/>
            </a:lvl3pPr>
            <a:lvl4pPr marL="804863" indent="-228600">
              <a:defRPr sz="1800"/>
            </a:lvl4pPr>
            <a:lvl5pPr marL="973138" indent="-168275">
              <a:defRPr sz="1600"/>
            </a:lvl5pPr>
          </a:lstStyle>
          <a:p>
            <a:pPr lvl="0"/>
            <a:r>
              <a:rPr lang="en-US" dirty="0" smtClean="0"/>
              <a:t>Bullet title, ten word maximum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1345718" y="745064"/>
            <a:ext cx="10490682" cy="3984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4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 smtClean="0"/>
              <a:t>Subtitle, twelve word maximum</a:t>
            </a:r>
            <a:endParaRPr lang="en-US" dirty="0"/>
          </a:p>
        </p:txBody>
      </p:sp>
      <p:pic>
        <p:nvPicPr>
          <p:cNvPr id="36" name="Picture 35" descr="redpole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143000" cy="226314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evron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46141" y="232303"/>
            <a:ext cx="10489744" cy="580495"/>
          </a:xfrm>
          <a:prstGeom prst="rect">
            <a:avLst/>
          </a:prstGeom>
        </p:spPr>
        <p:txBody>
          <a:bodyPr vert="horz" anchor="t"/>
          <a:lstStyle>
            <a:lvl1pPr algn="l">
              <a:defRPr sz="3600" b="1" cap="none" baseline="0"/>
            </a:lvl1pPr>
          </a:lstStyle>
          <a:p>
            <a:r>
              <a:rPr lang="en-US" dirty="0" smtClean="0"/>
              <a:t>Slide title, eight word maximum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345718" y="1371600"/>
            <a:ext cx="10490682" cy="4851400"/>
          </a:xfrm>
          <a:prstGeom prst="rect">
            <a:avLst/>
          </a:prstGeom>
        </p:spPr>
        <p:txBody>
          <a:bodyPr vert="horz"/>
          <a:lstStyle>
            <a:lvl1pPr marL="169863" indent="-169863">
              <a:defRPr sz="2800" b="1" baseline="0">
                <a:solidFill>
                  <a:schemeClr val="accent5"/>
                </a:solidFill>
              </a:defRPr>
            </a:lvl1pPr>
            <a:lvl2pPr marL="398463" indent="-228600">
              <a:defRPr sz="2400"/>
            </a:lvl2pPr>
            <a:lvl3pPr marL="576263" indent="-177800">
              <a:defRPr sz="2000"/>
            </a:lvl3pPr>
            <a:lvl4pPr marL="804863" indent="-228600">
              <a:defRPr sz="1800"/>
            </a:lvl4pPr>
            <a:lvl5pPr marL="973138" indent="-168275">
              <a:defRPr sz="1600"/>
            </a:lvl5pPr>
          </a:lstStyle>
          <a:p>
            <a:pPr lvl="0"/>
            <a:r>
              <a:rPr lang="en-US" dirty="0" smtClean="0"/>
              <a:t>Bullet title, ten word maximum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1345718" y="745064"/>
            <a:ext cx="10490682" cy="3984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4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 smtClean="0"/>
              <a:t>Subtitle, twelve word maximum</a:t>
            </a:r>
            <a:endParaRPr lang="en-US" dirty="0"/>
          </a:p>
        </p:txBody>
      </p:sp>
      <p:pic>
        <p:nvPicPr>
          <p:cNvPr id="35" name="Picture 34" descr="wires2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143000" cy="226314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evron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46141" y="232303"/>
            <a:ext cx="10489744" cy="580495"/>
          </a:xfrm>
          <a:prstGeom prst="rect">
            <a:avLst/>
          </a:prstGeom>
        </p:spPr>
        <p:txBody>
          <a:bodyPr vert="horz" anchor="t"/>
          <a:lstStyle>
            <a:lvl1pPr algn="l">
              <a:defRPr sz="3600" b="1" cap="none" baseline="0"/>
            </a:lvl1pPr>
          </a:lstStyle>
          <a:p>
            <a:r>
              <a:rPr lang="en-US" dirty="0" smtClean="0"/>
              <a:t>Slide title, eight word maximum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345718" y="1371600"/>
            <a:ext cx="10490682" cy="4851400"/>
          </a:xfrm>
          <a:prstGeom prst="rect">
            <a:avLst/>
          </a:prstGeom>
        </p:spPr>
        <p:txBody>
          <a:bodyPr vert="horz"/>
          <a:lstStyle>
            <a:lvl1pPr marL="169863" indent="-169863">
              <a:defRPr sz="2800" b="1" baseline="0">
                <a:solidFill>
                  <a:schemeClr val="accent5"/>
                </a:solidFill>
              </a:defRPr>
            </a:lvl1pPr>
            <a:lvl2pPr marL="398463" indent="-228600">
              <a:defRPr sz="2400"/>
            </a:lvl2pPr>
            <a:lvl3pPr marL="576263" indent="-177800">
              <a:defRPr sz="2000"/>
            </a:lvl3pPr>
            <a:lvl4pPr marL="804863" indent="-228600">
              <a:defRPr sz="1800"/>
            </a:lvl4pPr>
            <a:lvl5pPr marL="973138" indent="-168275">
              <a:defRPr sz="1600"/>
            </a:lvl5pPr>
          </a:lstStyle>
          <a:p>
            <a:pPr lvl="0"/>
            <a:r>
              <a:rPr lang="en-US" dirty="0" smtClean="0"/>
              <a:t>Bullet title, ten word maximum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1345718" y="745064"/>
            <a:ext cx="10490682" cy="3984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4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 smtClean="0"/>
              <a:t>Subtitle, twelve word maximum</a:t>
            </a:r>
            <a:endParaRPr lang="en-US" dirty="0"/>
          </a:p>
        </p:txBody>
      </p:sp>
      <p:pic>
        <p:nvPicPr>
          <p:cNvPr id="34" name="Picture 33" descr="wires3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143000" cy="226314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evron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46141" y="232303"/>
            <a:ext cx="10489744" cy="580495"/>
          </a:xfrm>
          <a:prstGeom prst="rect">
            <a:avLst/>
          </a:prstGeom>
        </p:spPr>
        <p:txBody>
          <a:bodyPr vert="horz" anchor="t"/>
          <a:lstStyle>
            <a:lvl1pPr algn="l">
              <a:defRPr sz="3600" b="1" cap="none" baseline="0"/>
            </a:lvl1pPr>
          </a:lstStyle>
          <a:p>
            <a:r>
              <a:rPr lang="en-US" dirty="0" smtClean="0"/>
              <a:t>Slide title, eight word maximum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345718" y="1371600"/>
            <a:ext cx="10490682" cy="4851400"/>
          </a:xfrm>
          <a:prstGeom prst="rect">
            <a:avLst/>
          </a:prstGeom>
        </p:spPr>
        <p:txBody>
          <a:bodyPr vert="horz"/>
          <a:lstStyle>
            <a:lvl1pPr marL="169863" indent="-169863">
              <a:defRPr sz="2800" b="1" baseline="0">
                <a:solidFill>
                  <a:schemeClr val="accent5"/>
                </a:solidFill>
              </a:defRPr>
            </a:lvl1pPr>
            <a:lvl2pPr marL="398463" indent="-228600">
              <a:defRPr sz="2400"/>
            </a:lvl2pPr>
            <a:lvl3pPr marL="576263" indent="-177800">
              <a:defRPr sz="2000"/>
            </a:lvl3pPr>
            <a:lvl4pPr marL="804863" indent="-228600">
              <a:defRPr sz="1800"/>
            </a:lvl4pPr>
            <a:lvl5pPr marL="973138" indent="-168275">
              <a:defRPr sz="1600"/>
            </a:lvl5pPr>
          </a:lstStyle>
          <a:p>
            <a:pPr lvl="0"/>
            <a:r>
              <a:rPr lang="en-US" dirty="0" smtClean="0"/>
              <a:t>Bullet title, ten word maximum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1345718" y="745064"/>
            <a:ext cx="10490682" cy="3984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4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 smtClean="0"/>
              <a:t>Subtitle, twelve word maximum</a:t>
            </a:r>
            <a:endParaRPr lang="en-US" dirty="0"/>
          </a:p>
        </p:txBody>
      </p:sp>
      <p:pic>
        <p:nvPicPr>
          <p:cNvPr id="15" name="Picture 14" descr="lights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143000" cy="226314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evron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46141" y="232303"/>
            <a:ext cx="10489744" cy="580495"/>
          </a:xfrm>
          <a:prstGeom prst="rect">
            <a:avLst/>
          </a:prstGeom>
        </p:spPr>
        <p:txBody>
          <a:bodyPr vert="horz" anchor="t"/>
          <a:lstStyle>
            <a:lvl1pPr algn="l">
              <a:defRPr sz="3600" b="1" cap="none" baseline="0"/>
            </a:lvl1pPr>
          </a:lstStyle>
          <a:p>
            <a:r>
              <a:rPr lang="en-US" dirty="0" smtClean="0"/>
              <a:t>Slide title, eight word maximum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345718" y="1371600"/>
            <a:ext cx="10490682" cy="4851400"/>
          </a:xfrm>
          <a:prstGeom prst="rect">
            <a:avLst/>
          </a:prstGeom>
        </p:spPr>
        <p:txBody>
          <a:bodyPr vert="horz"/>
          <a:lstStyle>
            <a:lvl1pPr marL="169863" indent="-169863">
              <a:defRPr sz="2800" b="1" baseline="0">
                <a:solidFill>
                  <a:schemeClr val="accent5"/>
                </a:solidFill>
              </a:defRPr>
            </a:lvl1pPr>
            <a:lvl2pPr marL="398463" indent="-228600">
              <a:defRPr sz="2400"/>
            </a:lvl2pPr>
            <a:lvl3pPr marL="576263" indent="-177800">
              <a:defRPr sz="2000"/>
            </a:lvl3pPr>
            <a:lvl4pPr marL="804863" indent="-228600">
              <a:defRPr sz="1800"/>
            </a:lvl4pPr>
            <a:lvl5pPr marL="973138" indent="-168275">
              <a:defRPr sz="1600"/>
            </a:lvl5pPr>
          </a:lstStyle>
          <a:p>
            <a:pPr lvl="0"/>
            <a:r>
              <a:rPr lang="en-US" dirty="0" smtClean="0"/>
              <a:t>Bullet title, ten word maximum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1345718" y="745064"/>
            <a:ext cx="10490682" cy="3984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4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 smtClean="0"/>
              <a:t>Subtitle, twelve word maximum</a:t>
            </a:r>
            <a:endParaRPr lang="en-US" dirty="0"/>
          </a:p>
        </p:txBody>
      </p:sp>
      <p:pic>
        <p:nvPicPr>
          <p:cNvPr id="14" name="Picture 13" descr="lights2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143000" cy="226314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evron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46141" y="232303"/>
            <a:ext cx="10489744" cy="580495"/>
          </a:xfrm>
          <a:prstGeom prst="rect">
            <a:avLst/>
          </a:prstGeom>
        </p:spPr>
        <p:txBody>
          <a:bodyPr vert="horz" anchor="t"/>
          <a:lstStyle>
            <a:lvl1pPr algn="l">
              <a:defRPr sz="3600" b="1" cap="none" baseline="0"/>
            </a:lvl1pPr>
          </a:lstStyle>
          <a:p>
            <a:r>
              <a:rPr lang="en-US" dirty="0" smtClean="0"/>
              <a:t>Slide title, eight word maximum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345718" y="1371600"/>
            <a:ext cx="10490682" cy="4851400"/>
          </a:xfrm>
          <a:prstGeom prst="rect">
            <a:avLst/>
          </a:prstGeom>
        </p:spPr>
        <p:txBody>
          <a:bodyPr vert="horz"/>
          <a:lstStyle>
            <a:lvl1pPr marL="169863" indent="-169863">
              <a:defRPr sz="2800" b="1" baseline="0">
                <a:solidFill>
                  <a:schemeClr val="accent5"/>
                </a:solidFill>
              </a:defRPr>
            </a:lvl1pPr>
            <a:lvl2pPr marL="398463" indent="-228600">
              <a:defRPr sz="2400"/>
            </a:lvl2pPr>
            <a:lvl3pPr marL="576263" indent="-177800">
              <a:defRPr sz="2000"/>
            </a:lvl3pPr>
            <a:lvl4pPr marL="804863" indent="-228600">
              <a:defRPr sz="1800"/>
            </a:lvl4pPr>
            <a:lvl5pPr marL="973138" indent="-168275">
              <a:defRPr sz="1600"/>
            </a:lvl5pPr>
          </a:lstStyle>
          <a:p>
            <a:pPr lvl="0"/>
            <a:r>
              <a:rPr lang="en-US" dirty="0" smtClean="0"/>
              <a:t>Bullet title, ten word maximum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1345718" y="745064"/>
            <a:ext cx="10490682" cy="3984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4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 smtClean="0"/>
              <a:t>Subtitle, twelve word maximum</a:t>
            </a:r>
            <a:endParaRPr lang="en-US" dirty="0"/>
          </a:p>
        </p:txBody>
      </p:sp>
      <p:pic>
        <p:nvPicPr>
          <p:cNvPr id="13" name="Picture 12" descr="meetingroom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143000" cy="226314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evron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46141" y="232303"/>
            <a:ext cx="10489744" cy="580495"/>
          </a:xfrm>
          <a:prstGeom prst="rect">
            <a:avLst/>
          </a:prstGeom>
        </p:spPr>
        <p:txBody>
          <a:bodyPr vert="horz" anchor="t"/>
          <a:lstStyle>
            <a:lvl1pPr algn="l">
              <a:defRPr sz="3600" b="1" cap="none" baseline="0"/>
            </a:lvl1pPr>
          </a:lstStyle>
          <a:p>
            <a:r>
              <a:rPr lang="en-US" dirty="0" smtClean="0"/>
              <a:t>Slide title, eight word maximum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345718" y="1371600"/>
            <a:ext cx="10490682" cy="4851400"/>
          </a:xfrm>
          <a:prstGeom prst="rect">
            <a:avLst/>
          </a:prstGeom>
        </p:spPr>
        <p:txBody>
          <a:bodyPr vert="horz"/>
          <a:lstStyle>
            <a:lvl1pPr marL="169863" indent="-169863">
              <a:defRPr sz="2800" b="1" baseline="0">
                <a:solidFill>
                  <a:schemeClr val="accent5"/>
                </a:solidFill>
              </a:defRPr>
            </a:lvl1pPr>
            <a:lvl2pPr marL="398463" indent="-228600">
              <a:defRPr sz="2400"/>
            </a:lvl2pPr>
            <a:lvl3pPr marL="576263" indent="-177800">
              <a:defRPr sz="2000"/>
            </a:lvl3pPr>
            <a:lvl4pPr marL="804863" indent="-228600">
              <a:defRPr sz="1800"/>
            </a:lvl4pPr>
            <a:lvl5pPr marL="973138" indent="-168275">
              <a:defRPr sz="1600"/>
            </a:lvl5pPr>
          </a:lstStyle>
          <a:p>
            <a:pPr lvl="0"/>
            <a:r>
              <a:rPr lang="en-US" dirty="0" smtClean="0"/>
              <a:t>Bullet title, ten word maximum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1345718" y="745064"/>
            <a:ext cx="10490682" cy="3984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4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 smtClean="0"/>
              <a:t>Subtitle, twelve word maximum</a:t>
            </a:r>
            <a:endParaRPr lang="en-US" dirty="0"/>
          </a:p>
        </p:txBody>
      </p:sp>
      <p:pic>
        <p:nvPicPr>
          <p:cNvPr id="9" name="Picture 8" descr="racks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143000" cy="226314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evron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46141" y="232303"/>
            <a:ext cx="10489744" cy="580495"/>
          </a:xfrm>
          <a:prstGeom prst="rect">
            <a:avLst/>
          </a:prstGeom>
        </p:spPr>
        <p:txBody>
          <a:bodyPr vert="horz" anchor="t"/>
          <a:lstStyle>
            <a:lvl1pPr algn="l">
              <a:defRPr sz="3600" b="1" cap="none" baseline="0"/>
            </a:lvl1pPr>
          </a:lstStyle>
          <a:p>
            <a:r>
              <a:rPr lang="en-US" dirty="0" smtClean="0"/>
              <a:t>Slide title, eight word maximum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345718" y="1371600"/>
            <a:ext cx="10490682" cy="4851400"/>
          </a:xfrm>
          <a:prstGeom prst="rect">
            <a:avLst/>
          </a:prstGeom>
        </p:spPr>
        <p:txBody>
          <a:bodyPr vert="horz"/>
          <a:lstStyle>
            <a:lvl1pPr marL="169863" indent="-169863">
              <a:defRPr sz="2800" b="1" baseline="0">
                <a:solidFill>
                  <a:schemeClr val="accent5"/>
                </a:solidFill>
              </a:defRPr>
            </a:lvl1pPr>
            <a:lvl2pPr marL="398463" indent="-228600">
              <a:defRPr sz="2400"/>
            </a:lvl2pPr>
            <a:lvl3pPr marL="576263" indent="-177800">
              <a:defRPr sz="2000"/>
            </a:lvl3pPr>
            <a:lvl4pPr marL="804863" indent="-228600">
              <a:defRPr sz="1800"/>
            </a:lvl4pPr>
            <a:lvl5pPr marL="973138" indent="-168275">
              <a:defRPr sz="1600"/>
            </a:lvl5pPr>
          </a:lstStyle>
          <a:p>
            <a:pPr lvl="0"/>
            <a:r>
              <a:rPr lang="en-US" dirty="0" smtClean="0"/>
              <a:t>Bullet title, ten word maximum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1345718" y="745064"/>
            <a:ext cx="10490682" cy="3984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4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 smtClean="0"/>
              <a:t>Subtitle, twelve word maximum</a:t>
            </a:r>
            <a:endParaRPr lang="en-US" dirty="0"/>
          </a:p>
        </p:txBody>
      </p:sp>
      <p:pic>
        <p:nvPicPr>
          <p:cNvPr id="15" name="Picture 14" descr="cablesrack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143000" cy="226314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Right Tex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wires-and-cages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0"/>
            <a:ext cx="8699174" cy="6428232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>
          <a:xfrm>
            <a:off x="2760012" y="0"/>
            <a:ext cx="9401826" cy="6428232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61000">
                <a:schemeClr val="tx1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38661" y="965186"/>
            <a:ext cx="4789253" cy="2116673"/>
          </a:xfrm>
          <a:prstGeom prst="rect">
            <a:avLst/>
          </a:prstGeom>
        </p:spPr>
        <p:txBody>
          <a:bodyPr vert="horz"/>
          <a:lstStyle>
            <a:lvl1pPr algn="r">
              <a:defRPr sz="4000" b="1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Slide title, eight word maximum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6538661" y="3225800"/>
            <a:ext cx="4789253" cy="2227263"/>
          </a:xfrm>
          <a:prstGeom prst="rect">
            <a:avLst/>
          </a:prstGeom>
        </p:spPr>
        <p:txBody>
          <a:bodyPr vert="horz"/>
          <a:lstStyle>
            <a:lvl1pPr algn="r">
              <a:spcBef>
                <a:spcPts val="1800"/>
              </a:spcBef>
              <a:buNone/>
              <a:def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defRPr>
            </a:lvl1pPr>
            <a:lvl2pPr algn="r">
              <a:buNone/>
              <a:defRPr>
                <a:solidFill>
                  <a:srgbClr val="FFFFFF"/>
                </a:solidFill>
              </a:defRPr>
            </a:lvl2pPr>
            <a:lvl3pPr algn="r">
              <a:buNone/>
              <a:defRPr>
                <a:solidFill>
                  <a:srgbClr val="FFFFFF"/>
                </a:solidFill>
              </a:defRPr>
            </a:lvl3pPr>
            <a:lvl4pPr algn="r">
              <a:buNone/>
              <a:defRPr>
                <a:solidFill>
                  <a:srgbClr val="FFFFFF"/>
                </a:solidFill>
              </a:defRPr>
            </a:lvl4pPr>
            <a:lvl5pPr algn="r">
              <a:buNone/>
              <a:defRPr>
                <a:solidFill>
                  <a:srgbClr val="FFFFFF"/>
                </a:solidFill>
              </a:defRPr>
            </a:lvl5pPr>
          </a:lstStyle>
          <a:p>
            <a:pPr lvl="0" algn="r">
              <a:spcBef>
                <a:spcPts val="1800"/>
              </a:spcBef>
            </a:pPr>
            <a:r>
              <a:rPr lang="en-US" sz="2000" dirty="0" smtClean="0">
                <a:solidFill>
                  <a:schemeClr val="bg1"/>
                </a:solidFill>
              </a:rPr>
              <a:t>Body copy, maximum ~32 word. </a:t>
            </a:r>
            <a:r>
              <a:rPr lang="en-US" sz="2000" dirty="0" err="1" smtClean="0">
                <a:solidFill>
                  <a:schemeClr val="bg1"/>
                </a:solidFill>
              </a:rPr>
              <a:t>Lorem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ipsum</a:t>
            </a:r>
            <a:r>
              <a:rPr lang="en-US" sz="2000" dirty="0" smtClean="0">
                <a:solidFill>
                  <a:schemeClr val="bg1"/>
                </a:solidFill>
              </a:rPr>
              <a:t> dolor sit </a:t>
            </a:r>
            <a:r>
              <a:rPr lang="en-US" sz="2000" dirty="0" err="1" smtClean="0">
                <a:solidFill>
                  <a:schemeClr val="bg1"/>
                </a:solidFill>
              </a:rPr>
              <a:t>amet</a:t>
            </a:r>
            <a:r>
              <a:rPr lang="en-US" sz="2000" dirty="0" smtClean="0">
                <a:solidFill>
                  <a:schemeClr val="bg1"/>
                </a:solidFill>
              </a:rPr>
              <a:t>, </a:t>
            </a:r>
            <a:r>
              <a:rPr lang="en-US" sz="2000" dirty="0" err="1" smtClean="0">
                <a:solidFill>
                  <a:schemeClr val="bg1"/>
                </a:solidFill>
              </a:rPr>
              <a:t>consectetuer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adipiscing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elit</a:t>
            </a:r>
            <a:r>
              <a:rPr lang="en-US" sz="2000" dirty="0" smtClean="0">
                <a:solidFill>
                  <a:schemeClr val="bg1"/>
                </a:solidFill>
              </a:rPr>
              <a:t>. </a:t>
            </a:r>
            <a:r>
              <a:rPr lang="en-US" sz="2000" dirty="0" err="1" smtClean="0">
                <a:solidFill>
                  <a:schemeClr val="bg1"/>
                </a:solidFill>
              </a:rPr>
              <a:t>Aenean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commodo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ligula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eget</a:t>
            </a:r>
            <a:r>
              <a:rPr lang="en-US" sz="2000" dirty="0" smtClean="0">
                <a:solidFill>
                  <a:schemeClr val="bg1"/>
                </a:solidFill>
              </a:rPr>
              <a:t> dolor. </a:t>
            </a:r>
            <a:r>
              <a:rPr lang="en-US" sz="2000" dirty="0" err="1" smtClean="0">
                <a:solidFill>
                  <a:schemeClr val="bg1"/>
                </a:solidFill>
              </a:rPr>
              <a:t>Aenean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massa</a:t>
            </a:r>
            <a:r>
              <a:rPr lang="en-US" sz="2000" dirty="0" smtClean="0">
                <a:solidFill>
                  <a:schemeClr val="bg1"/>
                </a:solidFill>
              </a:rPr>
              <a:t>. </a:t>
            </a:r>
            <a:r>
              <a:rPr lang="en-US" sz="2000" b="0" dirty="0" smtClean="0">
                <a:solidFill>
                  <a:schemeClr val="bg1"/>
                </a:solidFill>
              </a:rPr>
              <a:t>Cum </a:t>
            </a:r>
            <a:r>
              <a:rPr lang="en-US" sz="2000" b="0" dirty="0" err="1" smtClean="0">
                <a:solidFill>
                  <a:schemeClr val="bg1"/>
                </a:solidFill>
              </a:rPr>
              <a:t>sociis</a:t>
            </a:r>
            <a:r>
              <a:rPr lang="en-US" sz="2000" b="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natoque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penatibus</a:t>
            </a:r>
            <a:r>
              <a:rPr lang="en-US" sz="2000" dirty="0" smtClean="0">
                <a:solidFill>
                  <a:schemeClr val="bg1"/>
                </a:solidFill>
              </a:rPr>
              <a:t> et </a:t>
            </a:r>
            <a:r>
              <a:rPr lang="en-US" sz="2000" dirty="0" err="1" smtClean="0">
                <a:solidFill>
                  <a:schemeClr val="bg1"/>
                </a:solidFill>
              </a:rPr>
              <a:t>magnis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dis</a:t>
            </a:r>
            <a:r>
              <a:rPr lang="en-US" sz="2000" dirty="0" smtClean="0">
                <a:solidFill>
                  <a:schemeClr val="bg1"/>
                </a:solidFill>
              </a:rPr>
              <a:t> parturient </a:t>
            </a:r>
            <a:r>
              <a:rPr lang="en-US" sz="2000" dirty="0" err="1" smtClean="0">
                <a:solidFill>
                  <a:schemeClr val="bg1"/>
                </a:solidFill>
              </a:rPr>
              <a:t>montes</a:t>
            </a:r>
            <a:r>
              <a:rPr lang="en-US" sz="2000" dirty="0" smtClean="0">
                <a:solidFill>
                  <a:schemeClr val="bg1"/>
                </a:solidFill>
              </a:rPr>
              <a:t>, </a:t>
            </a:r>
            <a:r>
              <a:rPr lang="en-US" sz="2000" dirty="0" err="1" smtClean="0">
                <a:solidFill>
                  <a:schemeClr val="bg1"/>
                </a:solidFill>
              </a:rPr>
              <a:t>nascetur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ridiculus</a:t>
            </a:r>
            <a:r>
              <a:rPr lang="en-US" sz="2000" dirty="0" smtClean="0">
                <a:solidFill>
                  <a:schemeClr val="bg1"/>
                </a:solidFill>
              </a:rPr>
              <a:t> mus. 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13253" y="232303"/>
            <a:ext cx="11522632" cy="580495"/>
          </a:xfrm>
          <a:prstGeom prst="rect">
            <a:avLst/>
          </a:prstGeom>
        </p:spPr>
        <p:txBody>
          <a:bodyPr vert="horz" anchor="t"/>
          <a:lstStyle>
            <a:lvl1pPr algn="l">
              <a:defRPr sz="3600" b="1" cap="none" baseline="0"/>
            </a:lvl1pPr>
          </a:lstStyle>
          <a:p>
            <a:r>
              <a:rPr lang="en-US" dirty="0" smtClean="0"/>
              <a:t>Slide title, eight word maximum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313253" y="1363133"/>
            <a:ext cx="11522632" cy="4876800"/>
          </a:xfrm>
          <a:prstGeom prst="rect">
            <a:avLst/>
          </a:prstGeom>
        </p:spPr>
        <p:txBody>
          <a:bodyPr vert="horz"/>
          <a:lstStyle>
            <a:lvl1pPr>
              <a:spcBef>
                <a:spcPts val="1000"/>
              </a:spcBef>
              <a:buNone/>
              <a:defRPr sz="2800" b="1">
                <a:solidFill>
                  <a:schemeClr val="accent5"/>
                </a:solidFill>
              </a:defRPr>
            </a:lvl1pPr>
            <a:lvl2pPr marL="0" indent="0">
              <a:spcBef>
                <a:spcPts val="400"/>
              </a:spcBef>
              <a:buNone/>
              <a:defRPr sz="2400"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312738" y="745064"/>
            <a:ext cx="11523662" cy="3984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4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 smtClean="0"/>
              <a:t>Subtitle, twelve word maximum</a:t>
            </a:r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Right 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wires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8699174" cy="6428232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>
          <a:xfrm>
            <a:off x="2760012" y="0"/>
            <a:ext cx="9401826" cy="6428232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61000">
                <a:schemeClr val="tx1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38661" y="965186"/>
            <a:ext cx="4789253" cy="2116673"/>
          </a:xfrm>
          <a:prstGeom prst="rect">
            <a:avLst/>
          </a:prstGeom>
        </p:spPr>
        <p:txBody>
          <a:bodyPr vert="horz"/>
          <a:lstStyle>
            <a:lvl1pPr algn="r">
              <a:defRPr sz="4000" b="1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Slide title, eight word maximum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6538661" y="3225800"/>
            <a:ext cx="4789253" cy="2227263"/>
          </a:xfrm>
          <a:prstGeom prst="rect">
            <a:avLst/>
          </a:prstGeom>
        </p:spPr>
        <p:txBody>
          <a:bodyPr vert="horz"/>
          <a:lstStyle>
            <a:lvl1pPr algn="r">
              <a:spcBef>
                <a:spcPts val="1800"/>
              </a:spcBef>
              <a:buNone/>
              <a:def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defRPr>
            </a:lvl1pPr>
            <a:lvl2pPr algn="r">
              <a:buNone/>
              <a:defRPr>
                <a:solidFill>
                  <a:srgbClr val="FFFFFF"/>
                </a:solidFill>
              </a:defRPr>
            </a:lvl2pPr>
            <a:lvl3pPr algn="r">
              <a:buNone/>
              <a:defRPr>
                <a:solidFill>
                  <a:srgbClr val="FFFFFF"/>
                </a:solidFill>
              </a:defRPr>
            </a:lvl3pPr>
            <a:lvl4pPr algn="r">
              <a:buNone/>
              <a:defRPr>
                <a:solidFill>
                  <a:srgbClr val="FFFFFF"/>
                </a:solidFill>
              </a:defRPr>
            </a:lvl4pPr>
            <a:lvl5pPr algn="r">
              <a:buNone/>
              <a:defRPr>
                <a:solidFill>
                  <a:srgbClr val="FFFFFF"/>
                </a:solidFill>
              </a:defRPr>
            </a:lvl5pPr>
          </a:lstStyle>
          <a:p>
            <a:pPr lvl="0" algn="r">
              <a:spcBef>
                <a:spcPts val="1800"/>
              </a:spcBef>
            </a:pPr>
            <a:r>
              <a:rPr lang="en-US" sz="2000" dirty="0" smtClean="0">
                <a:solidFill>
                  <a:schemeClr val="bg1"/>
                </a:solidFill>
              </a:rPr>
              <a:t>Body copy, maximum ~32 word. </a:t>
            </a:r>
            <a:r>
              <a:rPr lang="en-US" sz="2000" dirty="0" err="1" smtClean="0">
                <a:solidFill>
                  <a:schemeClr val="bg1"/>
                </a:solidFill>
              </a:rPr>
              <a:t>Lorem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ipsum</a:t>
            </a:r>
            <a:r>
              <a:rPr lang="en-US" sz="2000" dirty="0" smtClean="0">
                <a:solidFill>
                  <a:schemeClr val="bg1"/>
                </a:solidFill>
              </a:rPr>
              <a:t> dolor sit </a:t>
            </a:r>
            <a:r>
              <a:rPr lang="en-US" sz="2000" dirty="0" err="1" smtClean="0">
                <a:solidFill>
                  <a:schemeClr val="bg1"/>
                </a:solidFill>
              </a:rPr>
              <a:t>amet</a:t>
            </a:r>
            <a:r>
              <a:rPr lang="en-US" sz="2000" dirty="0" smtClean="0">
                <a:solidFill>
                  <a:schemeClr val="bg1"/>
                </a:solidFill>
              </a:rPr>
              <a:t>, </a:t>
            </a:r>
            <a:r>
              <a:rPr lang="en-US" sz="2000" dirty="0" err="1" smtClean="0">
                <a:solidFill>
                  <a:schemeClr val="bg1"/>
                </a:solidFill>
              </a:rPr>
              <a:t>consectetuer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adipiscing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elit</a:t>
            </a:r>
            <a:r>
              <a:rPr lang="en-US" sz="2000" dirty="0" smtClean="0">
                <a:solidFill>
                  <a:schemeClr val="bg1"/>
                </a:solidFill>
              </a:rPr>
              <a:t>. </a:t>
            </a:r>
            <a:r>
              <a:rPr lang="en-US" sz="2000" dirty="0" err="1" smtClean="0">
                <a:solidFill>
                  <a:schemeClr val="bg1"/>
                </a:solidFill>
              </a:rPr>
              <a:t>Aenean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commodo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ligula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eget</a:t>
            </a:r>
            <a:r>
              <a:rPr lang="en-US" sz="2000" dirty="0" smtClean="0">
                <a:solidFill>
                  <a:schemeClr val="bg1"/>
                </a:solidFill>
              </a:rPr>
              <a:t> dolor. </a:t>
            </a:r>
            <a:r>
              <a:rPr lang="en-US" sz="2000" dirty="0" err="1" smtClean="0">
                <a:solidFill>
                  <a:schemeClr val="bg1"/>
                </a:solidFill>
              </a:rPr>
              <a:t>Aenean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massa</a:t>
            </a:r>
            <a:r>
              <a:rPr lang="en-US" sz="2000" dirty="0" smtClean="0">
                <a:solidFill>
                  <a:schemeClr val="bg1"/>
                </a:solidFill>
              </a:rPr>
              <a:t>. </a:t>
            </a:r>
            <a:r>
              <a:rPr lang="en-US" sz="2000" b="0" dirty="0" smtClean="0">
                <a:solidFill>
                  <a:schemeClr val="bg1"/>
                </a:solidFill>
              </a:rPr>
              <a:t>Cum </a:t>
            </a:r>
            <a:r>
              <a:rPr lang="en-US" sz="2000" b="0" dirty="0" err="1" smtClean="0">
                <a:solidFill>
                  <a:schemeClr val="bg1"/>
                </a:solidFill>
              </a:rPr>
              <a:t>sociis</a:t>
            </a:r>
            <a:r>
              <a:rPr lang="en-US" sz="2000" b="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natoque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penatibus</a:t>
            </a:r>
            <a:r>
              <a:rPr lang="en-US" sz="2000" dirty="0" smtClean="0">
                <a:solidFill>
                  <a:schemeClr val="bg1"/>
                </a:solidFill>
              </a:rPr>
              <a:t> et </a:t>
            </a:r>
            <a:r>
              <a:rPr lang="en-US" sz="2000" dirty="0" err="1" smtClean="0">
                <a:solidFill>
                  <a:schemeClr val="bg1"/>
                </a:solidFill>
              </a:rPr>
              <a:t>magnis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dis</a:t>
            </a:r>
            <a:r>
              <a:rPr lang="en-US" sz="2000" dirty="0" smtClean="0">
                <a:solidFill>
                  <a:schemeClr val="bg1"/>
                </a:solidFill>
              </a:rPr>
              <a:t> parturient </a:t>
            </a:r>
            <a:r>
              <a:rPr lang="en-US" sz="2000" dirty="0" err="1" smtClean="0">
                <a:solidFill>
                  <a:schemeClr val="bg1"/>
                </a:solidFill>
              </a:rPr>
              <a:t>montes</a:t>
            </a:r>
            <a:r>
              <a:rPr lang="en-US" sz="2000" dirty="0" smtClean="0">
                <a:solidFill>
                  <a:schemeClr val="bg1"/>
                </a:solidFill>
              </a:rPr>
              <a:t>, </a:t>
            </a:r>
            <a:r>
              <a:rPr lang="en-US" sz="2000" dirty="0" err="1" smtClean="0">
                <a:solidFill>
                  <a:schemeClr val="bg1"/>
                </a:solidFill>
              </a:rPr>
              <a:t>nascetur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ridiculus</a:t>
            </a:r>
            <a:r>
              <a:rPr lang="en-US" sz="2000" dirty="0" smtClean="0">
                <a:solidFill>
                  <a:schemeClr val="bg1"/>
                </a:solidFill>
              </a:rPr>
              <a:t> mus. 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Right Tex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worker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8699174" cy="6428232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>
          <a:xfrm>
            <a:off x="2760012" y="0"/>
            <a:ext cx="9401826" cy="6428232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61000">
                <a:schemeClr val="tx1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38661" y="965186"/>
            <a:ext cx="4789253" cy="2116673"/>
          </a:xfrm>
          <a:prstGeom prst="rect">
            <a:avLst/>
          </a:prstGeom>
        </p:spPr>
        <p:txBody>
          <a:bodyPr vert="horz"/>
          <a:lstStyle>
            <a:lvl1pPr algn="r">
              <a:defRPr sz="4000" b="1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Slide title, eight word maximum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6538661" y="3225800"/>
            <a:ext cx="4789253" cy="2227263"/>
          </a:xfrm>
          <a:prstGeom prst="rect">
            <a:avLst/>
          </a:prstGeom>
        </p:spPr>
        <p:txBody>
          <a:bodyPr vert="horz"/>
          <a:lstStyle>
            <a:lvl1pPr algn="r">
              <a:spcBef>
                <a:spcPts val="1800"/>
              </a:spcBef>
              <a:buNone/>
              <a:def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defRPr>
            </a:lvl1pPr>
            <a:lvl2pPr algn="r">
              <a:buNone/>
              <a:defRPr>
                <a:solidFill>
                  <a:srgbClr val="FFFFFF"/>
                </a:solidFill>
              </a:defRPr>
            </a:lvl2pPr>
            <a:lvl3pPr algn="r">
              <a:buNone/>
              <a:defRPr>
                <a:solidFill>
                  <a:srgbClr val="FFFFFF"/>
                </a:solidFill>
              </a:defRPr>
            </a:lvl3pPr>
            <a:lvl4pPr algn="r">
              <a:buNone/>
              <a:defRPr>
                <a:solidFill>
                  <a:srgbClr val="FFFFFF"/>
                </a:solidFill>
              </a:defRPr>
            </a:lvl4pPr>
            <a:lvl5pPr algn="r">
              <a:buNone/>
              <a:defRPr>
                <a:solidFill>
                  <a:srgbClr val="FFFFFF"/>
                </a:solidFill>
              </a:defRPr>
            </a:lvl5pPr>
          </a:lstStyle>
          <a:p>
            <a:pPr lvl="0" algn="r">
              <a:spcBef>
                <a:spcPts val="1800"/>
              </a:spcBef>
            </a:pPr>
            <a:r>
              <a:rPr lang="en-US" sz="2000" dirty="0" smtClean="0">
                <a:solidFill>
                  <a:schemeClr val="bg1"/>
                </a:solidFill>
              </a:rPr>
              <a:t>Body copy, maximum ~32 word. </a:t>
            </a:r>
            <a:r>
              <a:rPr lang="en-US" sz="2000" dirty="0" err="1" smtClean="0">
                <a:solidFill>
                  <a:schemeClr val="bg1"/>
                </a:solidFill>
              </a:rPr>
              <a:t>Lorem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ipsum</a:t>
            </a:r>
            <a:r>
              <a:rPr lang="en-US" sz="2000" dirty="0" smtClean="0">
                <a:solidFill>
                  <a:schemeClr val="bg1"/>
                </a:solidFill>
              </a:rPr>
              <a:t> dolor sit </a:t>
            </a:r>
            <a:r>
              <a:rPr lang="en-US" sz="2000" dirty="0" err="1" smtClean="0">
                <a:solidFill>
                  <a:schemeClr val="bg1"/>
                </a:solidFill>
              </a:rPr>
              <a:t>amet</a:t>
            </a:r>
            <a:r>
              <a:rPr lang="en-US" sz="2000" dirty="0" smtClean="0">
                <a:solidFill>
                  <a:schemeClr val="bg1"/>
                </a:solidFill>
              </a:rPr>
              <a:t>, </a:t>
            </a:r>
            <a:r>
              <a:rPr lang="en-US" sz="2000" dirty="0" err="1" smtClean="0">
                <a:solidFill>
                  <a:schemeClr val="bg1"/>
                </a:solidFill>
              </a:rPr>
              <a:t>consectetuer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adipiscing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elit</a:t>
            </a:r>
            <a:r>
              <a:rPr lang="en-US" sz="2000" dirty="0" smtClean="0">
                <a:solidFill>
                  <a:schemeClr val="bg1"/>
                </a:solidFill>
              </a:rPr>
              <a:t>. </a:t>
            </a:r>
            <a:r>
              <a:rPr lang="en-US" sz="2000" dirty="0" err="1" smtClean="0">
                <a:solidFill>
                  <a:schemeClr val="bg1"/>
                </a:solidFill>
              </a:rPr>
              <a:t>Aenean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commodo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ligula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eget</a:t>
            </a:r>
            <a:r>
              <a:rPr lang="en-US" sz="2000" dirty="0" smtClean="0">
                <a:solidFill>
                  <a:schemeClr val="bg1"/>
                </a:solidFill>
              </a:rPr>
              <a:t> dolor. </a:t>
            </a:r>
            <a:r>
              <a:rPr lang="en-US" sz="2000" dirty="0" err="1" smtClean="0">
                <a:solidFill>
                  <a:schemeClr val="bg1"/>
                </a:solidFill>
              </a:rPr>
              <a:t>Aenean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massa</a:t>
            </a:r>
            <a:r>
              <a:rPr lang="en-US" sz="2000" dirty="0" smtClean="0">
                <a:solidFill>
                  <a:schemeClr val="bg1"/>
                </a:solidFill>
              </a:rPr>
              <a:t>. </a:t>
            </a:r>
            <a:r>
              <a:rPr lang="en-US" sz="2000" b="0" dirty="0" smtClean="0">
                <a:solidFill>
                  <a:schemeClr val="bg1"/>
                </a:solidFill>
              </a:rPr>
              <a:t>Cum </a:t>
            </a:r>
            <a:r>
              <a:rPr lang="en-US" sz="2000" b="0" dirty="0" err="1" smtClean="0">
                <a:solidFill>
                  <a:schemeClr val="bg1"/>
                </a:solidFill>
              </a:rPr>
              <a:t>sociis</a:t>
            </a:r>
            <a:r>
              <a:rPr lang="en-US" sz="2000" b="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natoque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penatibus</a:t>
            </a:r>
            <a:r>
              <a:rPr lang="en-US" sz="2000" dirty="0" smtClean="0">
                <a:solidFill>
                  <a:schemeClr val="bg1"/>
                </a:solidFill>
              </a:rPr>
              <a:t> et </a:t>
            </a:r>
            <a:r>
              <a:rPr lang="en-US" sz="2000" dirty="0" err="1" smtClean="0">
                <a:solidFill>
                  <a:schemeClr val="bg1"/>
                </a:solidFill>
              </a:rPr>
              <a:t>magnis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dis</a:t>
            </a:r>
            <a:r>
              <a:rPr lang="en-US" sz="2000" dirty="0" smtClean="0">
                <a:solidFill>
                  <a:schemeClr val="bg1"/>
                </a:solidFill>
              </a:rPr>
              <a:t> parturient </a:t>
            </a:r>
            <a:r>
              <a:rPr lang="en-US" sz="2000" dirty="0" err="1" smtClean="0">
                <a:solidFill>
                  <a:schemeClr val="bg1"/>
                </a:solidFill>
              </a:rPr>
              <a:t>montes</a:t>
            </a:r>
            <a:r>
              <a:rPr lang="en-US" sz="2000" dirty="0" smtClean="0">
                <a:solidFill>
                  <a:schemeClr val="bg1"/>
                </a:solidFill>
              </a:rPr>
              <a:t>, </a:t>
            </a:r>
            <a:r>
              <a:rPr lang="en-US" sz="2000" dirty="0" err="1" smtClean="0">
                <a:solidFill>
                  <a:schemeClr val="bg1"/>
                </a:solidFill>
              </a:rPr>
              <a:t>nascetur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ridiculus</a:t>
            </a:r>
            <a:r>
              <a:rPr lang="en-US" sz="2000" dirty="0" smtClean="0">
                <a:solidFill>
                  <a:schemeClr val="bg1"/>
                </a:solidFill>
              </a:rPr>
              <a:t> mus. 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Right Tex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age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8699174" cy="6428232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>
          <a:xfrm>
            <a:off x="2760012" y="0"/>
            <a:ext cx="9401826" cy="6428232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61000">
                <a:schemeClr val="tx1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38661" y="965186"/>
            <a:ext cx="4789253" cy="2116673"/>
          </a:xfrm>
          <a:prstGeom prst="rect">
            <a:avLst/>
          </a:prstGeom>
        </p:spPr>
        <p:txBody>
          <a:bodyPr vert="horz"/>
          <a:lstStyle>
            <a:lvl1pPr algn="r">
              <a:defRPr sz="4000" b="1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Slide title, eight word maximum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6538661" y="3225800"/>
            <a:ext cx="4789253" cy="2227263"/>
          </a:xfrm>
          <a:prstGeom prst="rect">
            <a:avLst/>
          </a:prstGeom>
        </p:spPr>
        <p:txBody>
          <a:bodyPr vert="horz"/>
          <a:lstStyle>
            <a:lvl1pPr algn="r">
              <a:spcBef>
                <a:spcPts val="1800"/>
              </a:spcBef>
              <a:buNone/>
              <a:def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defRPr>
            </a:lvl1pPr>
            <a:lvl2pPr algn="r">
              <a:buNone/>
              <a:defRPr>
                <a:solidFill>
                  <a:srgbClr val="FFFFFF"/>
                </a:solidFill>
              </a:defRPr>
            </a:lvl2pPr>
            <a:lvl3pPr algn="r">
              <a:buNone/>
              <a:defRPr>
                <a:solidFill>
                  <a:srgbClr val="FFFFFF"/>
                </a:solidFill>
              </a:defRPr>
            </a:lvl3pPr>
            <a:lvl4pPr algn="r">
              <a:buNone/>
              <a:defRPr>
                <a:solidFill>
                  <a:srgbClr val="FFFFFF"/>
                </a:solidFill>
              </a:defRPr>
            </a:lvl4pPr>
            <a:lvl5pPr algn="r">
              <a:buNone/>
              <a:defRPr>
                <a:solidFill>
                  <a:srgbClr val="FFFFFF"/>
                </a:solidFill>
              </a:defRPr>
            </a:lvl5pPr>
          </a:lstStyle>
          <a:p>
            <a:pPr lvl="0" algn="r">
              <a:spcBef>
                <a:spcPts val="1800"/>
              </a:spcBef>
            </a:pPr>
            <a:r>
              <a:rPr lang="en-US" sz="2000" dirty="0" smtClean="0">
                <a:solidFill>
                  <a:schemeClr val="bg1"/>
                </a:solidFill>
              </a:rPr>
              <a:t>Body copy, maximum ~32 word. </a:t>
            </a:r>
            <a:r>
              <a:rPr lang="en-US" sz="2000" dirty="0" err="1" smtClean="0">
                <a:solidFill>
                  <a:schemeClr val="bg1"/>
                </a:solidFill>
              </a:rPr>
              <a:t>Lorem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ipsum</a:t>
            </a:r>
            <a:r>
              <a:rPr lang="en-US" sz="2000" dirty="0" smtClean="0">
                <a:solidFill>
                  <a:schemeClr val="bg1"/>
                </a:solidFill>
              </a:rPr>
              <a:t> dolor sit </a:t>
            </a:r>
            <a:r>
              <a:rPr lang="en-US" sz="2000" dirty="0" err="1" smtClean="0">
                <a:solidFill>
                  <a:schemeClr val="bg1"/>
                </a:solidFill>
              </a:rPr>
              <a:t>amet</a:t>
            </a:r>
            <a:r>
              <a:rPr lang="en-US" sz="2000" dirty="0" smtClean="0">
                <a:solidFill>
                  <a:schemeClr val="bg1"/>
                </a:solidFill>
              </a:rPr>
              <a:t>, </a:t>
            </a:r>
            <a:r>
              <a:rPr lang="en-US" sz="2000" dirty="0" err="1" smtClean="0">
                <a:solidFill>
                  <a:schemeClr val="bg1"/>
                </a:solidFill>
              </a:rPr>
              <a:t>consectetuer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adipiscing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elit</a:t>
            </a:r>
            <a:r>
              <a:rPr lang="en-US" sz="2000" dirty="0" smtClean="0">
                <a:solidFill>
                  <a:schemeClr val="bg1"/>
                </a:solidFill>
              </a:rPr>
              <a:t>. </a:t>
            </a:r>
            <a:r>
              <a:rPr lang="en-US" sz="2000" dirty="0" err="1" smtClean="0">
                <a:solidFill>
                  <a:schemeClr val="bg1"/>
                </a:solidFill>
              </a:rPr>
              <a:t>Aenean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commodo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ligula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eget</a:t>
            </a:r>
            <a:r>
              <a:rPr lang="en-US" sz="2000" dirty="0" smtClean="0">
                <a:solidFill>
                  <a:schemeClr val="bg1"/>
                </a:solidFill>
              </a:rPr>
              <a:t> dolor. </a:t>
            </a:r>
            <a:r>
              <a:rPr lang="en-US" sz="2000" dirty="0" err="1" smtClean="0">
                <a:solidFill>
                  <a:schemeClr val="bg1"/>
                </a:solidFill>
              </a:rPr>
              <a:t>Aenean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massa</a:t>
            </a:r>
            <a:r>
              <a:rPr lang="en-US" sz="2000" dirty="0" smtClean="0">
                <a:solidFill>
                  <a:schemeClr val="bg1"/>
                </a:solidFill>
              </a:rPr>
              <a:t>. </a:t>
            </a:r>
            <a:r>
              <a:rPr lang="en-US" sz="2000" b="0" dirty="0" smtClean="0">
                <a:solidFill>
                  <a:schemeClr val="bg1"/>
                </a:solidFill>
              </a:rPr>
              <a:t>Cum </a:t>
            </a:r>
            <a:r>
              <a:rPr lang="en-US" sz="2000" b="0" dirty="0" err="1" smtClean="0">
                <a:solidFill>
                  <a:schemeClr val="bg1"/>
                </a:solidFill>
              </a:rPr>
              <a:t>sociis</a:t>
            </a:r>
            <a:r>
              <a:rPr lang="en-US" sz="2000" b="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natoque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penatibus</a:t>
            </a:r>
            <a:r>
              <a:rPr lang="en-US" sz="2000" dirty="0" smtClean="0">
                <a:solidFill>
                  <a:schemeClr val="bg1"/>
                </a:solidFill>
              </a:rPr>
              <a:t> et </a:t>
            </a:r>
            <a:r>
              <a:rPr lang="en-US" sz="2000" dirty="0" err="1" smtClean="0">
                <a:solidFill>
                  <a:schemeClr val="bg1"/>
                </a:solidFill>
              </a:rPr>
              <a:t>magnis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dis</a:t>
            </a:r>
            <a:r>
              <a:rPr lang="en-US" sz="2000" dirty="0" smtClean="0">
                <a:solidFill>
                  <a:schemeClr val="bg1"/>
                </a:solidFill>
              </a:rPr>
              <a:t> parturient </a:t>
            </a:r>
            <a:r>
              <a:rPr lang="en-US" sz="2000" dirty="0" err="1" smtClean="0">
                <a:solidFill>
                  <a:schemeClr val="bg1"/>
                </a:solidFill>
              </a:rPr>
              <a:t>montes</a:t>
            </a:r>
            <a:r>
              <a:rPr lang="en-US" sz="2000" dirty="0" smtClean="0">
                <a:solidFill>
                  <a:schemeClr val="bg1"/>
                </a:solidFill>
              </a:rPr>
              <a:t>, </a:t>
            </a:r>
            <a:r>
              <a:rPr lang="en-US" sz="2000" dirty="0" err="1" smtClean="0">
                <a:solidFill>
                  <a:schemeClr val="bg1"/>
                </a:solidFill>
              </a:rPr>
              <a:t>nascetur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ridiculus</a:t>
            </a:r>
            <a:r>
              <a:rPr lang="en-US" sz="2000" dirty="0" smtClean="0">
                <a:solidFill>
                  <a:schemeClr val="bg1"/>
                </a:solidFill>
              </a:rPr>
              <a:t> mus. 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Left Tex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lights-wire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462664" y="0"/>
            <a:ext cx="8699174" cy="6428232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>
          <a:xfrm rot="10800000">
            <a:off x="0" y="0"/>
            <a:ext cx="9401826" cy="6428232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61000">
                <a:schemeClr val="tx1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39243" y="965186"/>
            <a:ext cx="4789253" cy="2116673"/>
          </a:xfrm>
          <a:prstGeom prst="rect">
            <a:avLst/>
          </a:prstGeom>
        </p:spPr>
        <p:txBody>
          <a:bodyPr vert="horz"/>
          <a:lstStyle>
            <a:lvl1pPr algn="l">
              <a:defRPr sz="4000" b="1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Slide title, eight word maximum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739783" y="3225800"/>
            <a:ext cx="4789488" cy="225266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000"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Body copy, maximum ~32 word. </a:t>
            </a:r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consectetuer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Aenean</a:t>
            </a:r>
            <a:r>
              <a:rPr lang="en-US" dirty="0" smtClean="0"/>
              <a:t> </a:t>
            </a:r>
            <a:r>
              <a:rPr lang="en-US" dirty="0" err="1" smtClean="0"/>
              <a:t>commodo</a:t>
            </a:r>
            <a:r>
              <a:rPr lang="en-US" dirty="0" smtClean="0"/>
              <a:t> </a:t>
            </a:r>
            <a:r>
              <a:rPr lang="en-US" dirty="0" err="1" smtClean="0"/>
              <a:t>ligula</a:t>
            </a:r>
            <a:r>
              <a:rPr lang="en-US" dirty="0" smtClean="0"/>
              <a:t> </a:t>
            </a:r>
            <a:r>
              <a:rPr lang="en-US" dirty="0" err="1" smtClean="0"/>
              <a:t>eget</a:t>
            </a:r>
            <a:r>
              <a:rPr lang="en-US" dirty="0" smtClean="0"/>
              <a:t> dolor. </a:t>
            </a:r>
            <a:r>
              <a:rPr lang="en-US" dirty="0" err="1" smtClean="0"/>
              <a:t>Aenean</a:t>
            </a:r>
            <a:r>
              <a:rPr lang="en-US" dirty="0" smtClean="0"/>
              <a:t> </a:t>
            </a:r>
            <a:r>
              <a:rPr lang="en-US" dirty="0" err="1" smtClean="0"/>
              <a:t>massa</a:t>
            </a:r>
            <a:r>
              <a:rPr lang="en-US" dirty="0" smtClean="0"/>
              <a:t>. Cum </a:t>
            </a:r>
            <a:r>
              <a:rPr lang="en-US" dirty="0" err="1" smtClean="0"/>
              <a:t>sociis</a:t>
            </a:r>
            <a:r>
              <a:rPr lang="en-US" dirty="0" smtClean="0"/>
              <a:t> </a:t>
            </a:r>
            <a:r>
              <a:rPr lang="en-US" dirty="0" err="1" smtClean="0"/>
              <a:t>natoque</a:t>
            </a:r>
            <a:r>
              <a:rPr lang="en-US" dirty="0" smtClean="0"/>
              <a:t> </a:t>
            </a:r>
            <a:r>
              <a:rPr lang="en-US" dirty="0" err="1" smtClean="0"/>
              <a:t>penatibus</a:t>
            </a:r>
            <a:r>
              <a:rPr lang="en-US" dirty="0" smtClean="0"/>
              <a:t> et </a:t>
            </a:r>
            <a:r>
              <a:rPr lang="en-US" dirty="0" err="1" smtClean="0"/>
              <a:t>magnis</a:t>
            </a:r>
            <a:r>
              <a:rPr lang="en-US" dirty="0" smtClean="0"/>
              <a:t> </a:t>
            </a:r>
            <a:r>
              <a:rPr lang="en-US" dirty="0" err="1" smtClean="0"/>
              <a:t>dis</a:t>
            </a:r>
            <a:r>
              <a:rPr lang="en-US" dirty="0" smtClean="0"/>
              <a:t> parturient </a:t>
            </a:r>
            <a:r>
              <a:rPr lang="en-US" dirty="0" err="1" smtClean="0"/>
              <a:t>montes</a:t>
            </a:r>
            <a:r>
              <a:rPr lang="en-US" dirty="0" smtClean="0"/>
              <a:t>, </a:t>
            </a:r>
            <a:r>
              <a:rPr lang="en-US" dirty="0" err="1" smtClean="0"/>
              <a:t>nascetur</a:t>
            </a:r>
            <a:r>
              <a:rPr lang="en-US" dirty="0" smtClean="0"/>
              <a:t> </a:t>
            </a:r>
            <a:r>
              <a:rPr lang="en-US" dirty="0" err="1" smtClean="0"/>
              <a:t>ridiculus</a:t>
            </a:r>
            <a:r>
              <a:rPr lang="en-US" dirty="0" smtClean="0"/>
              <a:t> mus.</a:t>
            </a:r>
            <a:endParaRPr lang="en-US"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Left 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meeting-room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462664" y="0"/>
            <a:ext cx="8699174" cy="6428232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>
          <a:xfrm rot="10800000">
            <a:off x="0" y="0"/>
            <a:ext cx="9401826" cy="6428232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61000">
                <a:schemeClr val="tx1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39243" y="965186"/>
            <a:ext cx="4789253" cy="2116673"/>
          </a:xfrm>
          <a:prstGeom prst="rect">
            <a:avLst/>
          </a:prstGeom>
        </p:spPr>
        <p:txBody>
          <a:bodyPr vert="horz"/>
          <a:lstStyle>
            <a:lvl1pPr algn="l">
              <a:defRPr sz="4000" b="1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Slide title, eight word maximum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739783" y="3225800"/>
            <a:ext cx="4789488" cy="225266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000"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Body copy, maximum ~32 word. </a:t>
            </a:r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consectetuer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Aenean</a:t>
            </a:r>
            <a:r>
              <a:rPr lang="en-US" dirty="0" smtClean="0"/>
              <a:t> </a:t>
            </a:r>
            <a:r>
              <a:rPr lang="en-US" dirty="0" err="1" smtClean="0"/>
              <a:t>commodo</a:t>
            </a:r>
            <a:r>
              <a:rPr lang="en-US" dirty="0" smtClean="0"/>
              <a:t> </a:t>
            </a:r>
            <a:r>
              <a:rPr lang="en-US" dirty="0" err="1" smtClean="0"/>
              <a:t>ligula</a:t>
            </a:r>
            <a:r>
              <a:rPr lang="en-US" dirty="0" smtClean="0"/>
              <a:t> </a:t>
            </a:r>
            <a:r>
              <a:rPr lang="en-US" dirty="0" err="1" smtClean="0"/>
              <a:t>eget</a:t>
            </a:r>
            <a:r>
              <a:rPr lang="en-US" dirty="0" smtClean="0"/>
              <a:t> dolor. </a:t>
            </a:r>
            <a:r>
              <a:rPr lang="en-US" dirty="0" err="1" smtClean="0"/>
              <a:t>Aenean</a:t>
            </a:r>
            <a:r>
              <a:rPr lang="en-US" dirty="0" smtClean="0"/>
              <a:t> </a:t>
            </a:r>
            <a:r>
              <a:rPr lang="en-US" dirty="0" err="1" smtClean="0"/>
              <a:t>massa</a:t>
            </a:r>
            <a:r>
              <a:rPr lang="en-US" dirty="0" smtClean="0"/>
              <a:t>. Cum </a:t>
            </a:r>
            <a:r>
              <a:rPr lang="en-US" dirty="0" err="1" smtClean="0"/>
              <a:t>sociis</a:t>
            </a:r>
            <a:r>
              <a:rPr lang="en-US" dirty="0" smtClean="0"/>
              <a:t> </a:t>
            </a:r>
            <a:r>
              <a:rPr lang="en-US" dirty="0" err="1" smtClean="0"/>
              <a:t>natoque</a:t>
            </a:r>
            <a:r>
              <a:rPr lang="en-US" dirty="0" smtClean="0"/>
              <a:t> </a:t>
            </a:r>
            <a:r>
              <a:rPr lang="en-US" dirty="0" err="1" smtClean="0"/>
              <a:t>penatibus</a:t>
            </a:r>
            <a:r>
              <a:rPr lang="en-US" dirty="0" smtClean="0"/>
              <a:t> et </a:t>
            </a:r>
            <a:r>
              <a:rPr lang="en-US" dirty="0" err="1" smtClean="0"/>
              <a:t>magnis</a:t>
            </a:r>
            <a:r>
              <a:rPr lang="en-US" dirty="0" smtClean="0"/>
              <a:t> </a:t>
            </a:r>
            <a:r>
              <a:rPr lang="en-US" dirty="0" err="1" smtClean="0"/>
              <a:t>dis</a:t>
            </a:r>
            <a:r>
              <a:rPr lang="en-US" dirty="0" smtClean="0"/>
              <a:t> parturient </a:t>
            </a:r>
            <a:r>
              <a:rPr lang="en-US" dirty="0" err="1" smtClean="0"/>
              <a:t>montes</a:t>
            </a:r>
            <a:r>
              <a:rPr lang="en-US" dirty="0" smtClean="0"/>
              <a:t>, </a:t>
            </a:r>
            <a:r>
              <a:rPr lang="en-US" dirty="0" err="1" smtClean="0"/>
              <a:t>nascetur</a:t>
            </a:r>
            <a:r>
              <a:rPr lang="en-US" dirty="0" smtClean="0"/>
              <a:t> </a:t>
            </a:r>
            <a:r>
              <a:rPr lang="en-US" dirty="0" err="1" smtClean="0"/>
              <a:t>ridiculus</a:t>
            </a:r>
            <a:r>
              <a:rPr lang="en-US" dirty="0" smtClean="0"/>
              <a:t> mus.</a:t>
            </a:r>
            <a:endParaRPr lang="en-US"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Left Tex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ig-room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462664" y="0"/>
            <a:ext cx="8699174" cy="6428232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>
          <a:xfrm rot="10800000">
            <a:off x="0" y="0"/>
            <a:ext cx="9401826" cy="6428232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61000">
                <a:schemeClr val="tx1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39243" y="965186"/>
            <a:ext cx="4789253" cy="2116673"/>
          </a:xfrm>
          <a:prstGeom prst="rect">
            <a:avLst/>
          </a:prstGeom>
        </p:spPr>
        <p:txBody>
          <a:bodyPr vert="horz"/>
          <a:lstStyle>
            <a:lvl1pPr algn="l">
              <a:defRPr sz="4000" b="1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Slide title, eight word maximum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739783" y="3225800"/>
            <a:ext cx="4789488" cy="225266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000"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Body copy, maximum ~32 word. </a:t>
            </a:r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consectetuer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Aenean</a:t>
            </a:r>
            <a:r>
              <a:rPr lang="en-US" dirty="0" smtClean="0"/>
              <a:t> </a:t>
            </a:r>
            <a:r>
              <a:rPr lang="en-US" dirty="0" err="1" smtClean="0"/>
              <a:t>commodo</a:t>
            </a:r>
            <a:r>
              <a:rPr lang="en-US" dirty="0" smtClean="0"/>
              <a:t> </a:t>
            </a:r>
            <a:r>
              <a:rPr lang="en-US" dirty="0" err="1" smtClean="0"/>
              <a:t>ligula</a:t>
            </a:r>
            <a:r>
              <a:rPr lang="en-US" dirty="0" smtClean="0"/>
              <a:t> </a:t>
            </a:r>
            <a:r>
              <a:rPr lang="en-US" dirty="0" err="1" smtClean="0"/>
              <a:t>eget</a:t>
            </a:r>
            <a:r>
              <a:rPr lang="en-US" dirty="0" smtClean="0"/>
              <a:t> dolor. </a:t>
            </a:r>
            <a:r>
              <a:rPr lang="en-US" dirty="0" err="1" smtClean="0"/>
              <a:t>Aenean</a:t>
            </a:r>
            <a:r>
              <a:rPr lang="en-US" dirty="0" smtClean="0"/>
              <a:t> </a:t>
            </a:r>
            <a:r>
              <a:rPr lang="en-US" dirty="0" err="1" smtClean="0"/>
              <a:t>massa</a:t>
            </a:r>
            <a:r>
              <a:rPr lang="en-US" dirty="0" smtClean="0"/>
              <a:t>. Cum </a:t>
            </a:r>
            <a:r>
              <a:rPr lang="en-US" dirty="0" err="1" smtClean="0"/>
              <a:t>sociis</a:t>
            </a:r>
            <a:r>
              <a:rPr lang="en-US" dirty="0" smtClean="0"/>
              <a:t> </a:t>
            </a:r>
            <a:r>
              <a:rPr lang="en-US" dirty="0" err="1" smtClean="0"/>
              <a:t>natoque</a:t>
            </a:r>
            <a:r>
              <a:rPr lang="en-US" dirty="0" smtClean="0"/>
              <a:t> </a:t>
            </a:r>
            <a:r>
              <a:rPr lang="en-US" dirty="0" err="1" smtClean="0"/>
              <a:t>penatibus</a:t>
            </a:r>
            <a:r>
              <a:rPr lang="en-US" dirty="0" smtClean="0"/>
              <a:t> et </a:t>
            </a:r>
            <a:r>
              <a:rPr lang="en-US" dirty="0" err="1" smtClean="0"/>
              <a:t>magnis</a:t>
            </a:r>
            <a:r>
              <a:rPr lang="en-US" dirty="0" smtClean="0"/>
              <a:t> </a:t>
            </a:r>
            <a:r>
              <a:rPr lang="en-US" dirty="0" err="1" smtClean="0"/>
              <a:t>dis</a:t>
            </a:r>
            <a:r>
              <a:rPr lang="en-US" dirty="0" smtClean="0"/>
              <a:t> parturient </a:t>
            </a:r>
            <a:r>
              <a:rPr lang="en-US" dirty="0" err="1" smtClean="0"/>
              <a:t>montes</a:t>
            </a:r>
            <a:r>
              <a:rPr lang="en-US" dirty="0" smtClean="0"/>
              <a:t>, </a:t>
            </a:r>
            <a:r>
              <a:rPr lang="en-US" dirty="0" err="1" smtClean="0"/>
              <a:t>nascetur</a:t>
            </a:r>
            <a:r>
              <a:rPr lang="en-US" dirty="0" smtClean="0"/>
              <a:t> </a:t>
            </a:r>
            <a:r>
              <a:rPr lang="en-US" dirty="0" err="1" smtClean="0"/>
              <a:t>ridiculus</a:t>
            </a:r>
            <a:r>
              <a:rPr lang="en-US" dirty="0" smtClean="0"/>
              <a:t> mus.</a:t>
            </a:r>
            <a:endParaRPr lang="en-US" dirty="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Left Tex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wires-and-power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462664" y="0"/>
            <a:ext cx="8699174" cy="6428232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>
          <a:xfrm rot="10800000">
            <a:off x="0" y="0"/>
            <a:ext cx="9401826" cy="6428232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61000">
                <a:schemeClr val="tx1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39243" y="965186"/>
            <a:ext cx="4789253" cy="2116673"/>
          </a:xfrm>
          <a:prstGeom prst="rect">
            <a:avLst/>
          </a:prstGeom>
        </p:spPr>
        <p:txBody>
          <a:bodyPr vert="horz"/>
          <a:lstStyle>
            <a:lvl1pPr algn="l">
              <a:defRPr sz="4000" b="1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Slide title, eight word maximum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739783" y="3225800"/>
            <a:ext cx="4789488" cy="225266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000"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Body copy, maximum ~32 word. </a:t>
            </a:r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consectetuer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Aenean</a:t>
            </a:r>
            <a:r>
              <a:rPr lang="en-US" dirty="0" smtClean="0"/>
              <a:t> </a:t>
            </a:r>
            <a:r>
              <a:rPr lang="en-US" dirty="0" err="1" smtClean="0"/>
              <a:t>commodo</a:t>
            </a:r>
            <a:r>
              <a:rPr lang="en-US" dirty="0" smtClean="0"/>
              <a:t> </a:t>
            </a:r>
            <a:r>
              <a:rPr lang="en-US" dirty="0" err="1" smtClean="0"/>
              <a:t>ligula</a:t>
            </a:r>
            <a:r>
              <a:rPr lang="en-US" dirty="0" smtClean="0"/>
              <a:t> </a:t>
            </a:r>
            <a:r>
              <a:rPr lang="en-US" dirty="0" err="1" smtClean="0"/>
              <a:t>eget</a:t>
            </a:r>
            <a:r>
              <a:rPr lang="en-US" dirty="0" smtClean="0"/>
              <a:t> dolor. </a:t>
            </a:r>
            <a:r>
              <a:rPr lang="en-US" dirty="0" err="1" smtClean="0"/>
              <a:t>Aenean</a:t>
            </a:r>
            <a:r>
              <a:rPr lang="en-US" dirty="0" smtClean="0"/>
              <a:t> </a:t>
            </a:r>
            <a:r>
              <a:rPr lang="en-US" dirty="0" err="1" smtClean="0"/>
              <a:t>massa</a:t>
            </a:r>
            <a:r>
              <a:rPr lang="en-US" dirty="0" smtClean="0"/>
              <a:t>. Cum </a:t>
            </a:r>
            <a:r>
              <a:rPr lang="en-US" dirty="0" err="1" smtClean="0"/>
              <a:t>sociis</a:t>
            </a:r>
            <a:r>
              <a:rPr lang="en-US" dirty="0" smtClean="0"/>
              <a:t> </a:t>
            </a:r>
            <a:r>
              <a:rPr lang="en-US" dirty="0" err="1" smtClean="0"/>
              <a:t>natoque</a:t>
            </a:r>
            <a:r>
              <a:rPr lang="en-US" dirty="0" smtClean="0"/>
              <a:t> </a:t>
            </a:r>
            <a:r>
              <a:rPr lang="en-US" dirty="0" err="1" smtClean="0"/>
              <a:t>penatibus</a:t>
            </a:r>
            <a:r>
              <a:rPr lang="en-US" dirty="0" smtClean="0"/>
              <a:t> et </a:t>
            </a:r>
            <a:r>
              <a:rPr lang="en-US" dirty="0" err="1" smtClean="0"/>
              <a:t>magnis</a:t>
            </a:r>
            <a:r>
              <a:rPr lang="en-US" dirty="0" smtClean="0"/>
              <a:t> </a:t>
            </a:r>
            <a:r>
              <a:rPr lang="en-US" dirty="0" err="1" smtClean="0"/>
              <a:t>dis</a:t>
            </a:r>
            <a:r>
              <a:rPr lang="en-US" dirty="0" smtClean="0"/>
              <a:t> parturient </a:t>
            </a:r>
            <a:r>
              <a:rPr lang="en-US" dirty="0" err="1" smtClean="0"/>
              <a:t>montes</a:t>
            </a:r>
            <a:r>
              <a:rPr lang="en-US" dirty="0" smtClean="0"/>
              <a:t>, </a:t>
            </a:r>
            <a:r>
              <a:rPr lang="en-US" dirty="0" err="1" smtClean="0"/>
              <a:t>nascetur</a:t>
            </a:r>
            <a:r>
              <a:rPr lang="en-US" dirty="0" smtClean="0"/>
              <a:t> </a:t>
            </a:r>
            <a:r>
              <a:rPr lang="en-US" dirty="0" err="1" smtClean="0"/>
              <a:t>ridiculus</a:t>
            </a:r>
            <a:r>
              <a:rPr lang="en-US" dirty="0" smtClean="0"/>
              <a:t> mus.</a:t>
            </a:r>
            <a:endParaRPr lang="en-US" dirty="0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Right Tex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lights-wire.jpg"/>
          <p:cNvPicPr>
            <a:picLocks noChangeAspect="1"/>
          </p:cNvPicPr>
          <p:nvPr userDrawn="1"/>
        </p:nvPicPr>
        <p:blipFill>
          <a:blip r:embed="rId2"/>
          <a:srcRect l="11116" r="18695"/>
          <a:stretch>
            <a:fillRect/>
          </a:stretch>
        </p:blipFill>
        <p:spPr>
          <a:xfrm>
            <a:off x="6055810" y="0"/>
            <a:ext cx="6106028" cy="64282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46117" y="965186"/>
            <a:ext cx="4789253" cy="2116673"/>
          </a:xfrm>
          <a:prstGeom prst="rect">
            <a:avLst/>
          </a:prstGeom>
        </p:spPr>
        <p:txBody>
          <a:bodyPr vert="horz"/>
          <a:lstStyle>
            <a:lvl1pPr algn="ctr">
              <a:defRPr sz="4000" b="1" baseline="0">
                <a:solidFill>
                  <a:schemeClr val="accent5"/>
                </a:solidFill>
              </a:defRPr>
            </a:lvl1pPr>
          </a:lstStyle>
          <a:p>
            <a:r>
              <a:rPr lang="en-US" dirty="0" smtClean="0"/>
              <a:t>Slide title, eight word maximum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646657" y="3225800"/>
            <a:ext cx="4789488" cy="2252662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20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Body copy, maximum ~32 word. </a:t>
            </a:r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consectetuer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Aenean</a:t>
            </a:r>
            <a:r>
              <a:rPr lang="en-US" dirty="0" smtClean="0"/>
              <a:t> </a:t>
            </a:r>
            <a:r>
              <a:rPr lang="en-US" dirty="0" err="1" smtClean="0"/>
              <a:t>commodo</a:t>
            </a:r>
            <a:r>
              <a:rPr lang="en-US" dirty="0" smtClean="0"/>
              <a:t> </a:t>
            </a:r>
            <a:r>
              <a:rPr lang="en-US" dirty="0" err="1" smtClean="0"/>
              <a:t>ligula</a:t>
            </a:r>
            <a:r>
              <a:rPr lang="en-US" dirty="0" smtClean="0"/>
              <a:t> </a:t>
            </a:r>
            <a:r>
              <a:rPr lang="en-US" dirty="0" err="1" smtClean="0"/>
              <a:t>eget</a:t>
            </a:r>
            <a:r>
              <a:rPr lang="en-US" dirty="0" smtClean="0"/>
              <a:t> dolor. </a:t>
            </a:r>
            <a:r>
              <a:rPr lang="en-US" dirty="0" err="1" smtClean="0"/>
              <a:t>Aenean</a:t>
            </a:r>
            <a:r>
              <a:rPr lang="en-US" dirty="0" smtClean="0"/>
              <a:t> </a:t>
            </a:r>
            <a:r>
              <a:rPr lang="en-US" dirty="0" err="1" smtClean="0"/>
              <a:t>massa</a:t>
            </a:r>
            <a:r>
              <a:rPr lang="en-US" dirty="0" smtClean="0"/>
              <a:t>. Cum </a:t>
            </a:r>
            <a:r>
              <a:rPr lang="en-US" dirty="0" err="1" smtClean="0"/>
              <a:t>sociis</a:t>
            </a:r>
            <a:r>
              <a:rPr lang="en-US" dirty="0" smtClean="0"/>
              <a:t> </a:t>
            </a:r>
            <a:r>
              <a:rPr lang="en-US" dirty="0" err="1" smtClean="0"/>
              <a:t>natoque</a:t>
            </a:r>
            <a:r>
              <a:rPr lang="en-US" dirty="0" smtClean="0"/>
              <a:t> </a:t>
            </a:r>
            <a:r>
              <a:rPr lang="en-US" dirty="0" err="1" smtClean="0"/>
              <a:t>penatibus</a:t>
            </a:r>
            <a:r>
              <a:rPr lang="en-US" dirty="0" smtClean="0"/>
              <a:t> et </a:t>
            </a:r>
            <a:r>
              <a:rPr lang="en-US" dirty="0" err="1" smtClean="0"/>
              <a:t>magnis</a:t>
            </a:r>
            <a:r>
              <a:rPr lang="en-US" dirty="0" smtClean="0"/>
              <a:t> </a:t>
            </a:r>
            <a:r>
              <a:rPr lang="en-US" dirty="0" err="1" smtClean="0"/>
              <a:t>dis</a:t>
            </a:r>
            <a:r>
              <a:rPr lang="en-US" dirty="0" smtClean="0"/>
              <a:t> parturient </a:t>
            </a:r>
            <a:r>
              <a:rPr lang="en-US" dirty="0" err="1" smtClean="0"/>
              <a:t>montes</a:t>
            </a:r>
            <a:r>
              <a:rPr lang="en-US" dirty="0" smtClean="0"/>
              <a:t>, </a:t>
            </a:r>
            <a:r>
              <a:rPr lang="en-US" dirty="0" err="1" smtClean="0"/>
              <a:t>nascetur</a:t>
            </a:r>
            <a:r>
              <a:rPr lang="en-US" dirty="0" smtClean="0"/>
              <a:t> mus.</a:t>
            </a:r>
            <a:endParaRPr lang="en-US" dirty="0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Right 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46117" y="965186"/>
            <a:ext cx="4789253" cy="2116673"/>
          </a:xfrm>
          <a:prstGeom prst="rect">
            <a:avLst/>
          </a:prstGeom>
        </p:spPr>
        <p:txBody>
          <a:bodyPr vert="horz"/>
          <a:lstStyle>
            <a:lvl1pPr algn="ctr">
              <a:defRPr sz="4000" b="1" baseline="0">
                <a:solidFill>
                  <a:schemeClr val="accent5"/>
                </a:solidFill>
              </a:defRPr>
            </a:lvl1pPr>
          </a:lstStyle>
          <a:p>
            <a:r>
              <a:rPr lang="en-US" dirty="0" smtClean="0"/>
              <a:t>Slide title, eight word maximum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646657" y="3225800"/>
            <a:ext cx="4789488" cy="2252662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20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Body copy, maximum ~32 word. </a:t>
            </a:r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consectetuer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Aenean</a:t>
            </a:r>
            <a:r>
              <a:rPr lang="en-US" dirty="0" smtClean="0"/>
              <a:t> </a:t>
            </a:r>
            <a:r>
              <a:rPr lang="en-US" dirty="0" err="1" smtClean="0"/>
              <a:t>commodo</a:t>
            </a:r>
            <a:r>
              <a:rPr lang="en-US" dirty="0" smtClean="0"/>
              <a:t> </a:t>
            </a:r>
            <a:r>
              <a:rPr lang="en-US" dirty="0" err="1" smtClean="0"/>
              <a:t>ligula</a:t>
            </a:r>
            <a:r>
              <a:rPr lang="en-US" dirty="0" smtClean="0"/>
              <a:t> </a:t>
            </a:r>
            <a:r>
              <a:rPr lang="en-US" dirty="0" err="1" smtClean="0"/>
              <a:t>eget</a:t>
            </a:r>
            <a:r>
              <a:rPr lang="en-US" dirty="0" smtClean="0"/>
              <a:t> dolor. </a:t>
            </a:r>
            <a:r>
              <a:rPr lang="en-US" dirty="0" err="1" smtClean="0"/>
              <a:t>Aenean</a:t>
            </a:r>
            <a:r>
              <a:rPr lang="en-US" dirty="0" smtClean="0"/>
              <a:t> </a:t>
            </a:r>
            <a:r>
              <a:rPr lang="en-US" dirty="0" err="1" smtClean="0"/>
              <a:t>massa</a:t>
            </a:r>
            <a:r>
              <a:rPr lang="en-US" dirty="0" smtClean="0"/>
              <a:t>. Cum </a:t>
            </a:r>
            <a:r>
              <a:rPr lang="en-US" dirty="0" err="1" smtClean="0"/>
              <a:t>sociis</a:t>
            </a:r>
            <a:r>
              <a:rPr lang="en-US" dirty="0" smtClean="0"/>
              <a:t> </a:t>
            </a:r>
            <a:r>
              <a:rPr lang="en-US" dirty="0" err="1" smtClean="0"/>
              <a:t>natoque</a:t>
            </a:r>
            <a:r>
              <a:rPr lang="en-US" dirty="0" smtClean="0"/>
              <a:t> </a:t>
            </a:r>
            <a:r>
              <a:rPr lang="en-US" dirty="0" err="1" smtClean="0"/>
              <a:t>penatibus</a:t>
            </a:r>
            <a:r>
              <a:rPr lang="en-US" dirty="0" smtClean="0"/>
              <a:t> et </a:t>
            </a:r>
            <a:r>
              <a:rPr lang="en-US" dirty="0" err="1" smtClean="0"/>
              <a:t>magnis</a:t>
            </a:r>
            <a:r>
              <a:rPr lang="en-US" dirty="0" smtClean="0"/>
              <a:t> </a:t>
            </a:r>
            <a:r>
              <a:rPr lang="en-US" dirty="0" err="1" smtClean="0"/>
              <a:t>dis</a:t>
            </a:r>
            <a:r>
              <a:rPr lang="en-US" dirty="0" smtClean="0"/>
              <a:t> parturient </a:t>
            </a:r>
            <a:r>
              <a:rPr lang="en-US" dirty="0" err="1" smtClean="0"/>
              <a:t>montes</a:t>
            </a:r>
            <a:r>
              <a:rPr lang="en-US" dirty="0" smtClean="0"/>
              <a:t>, </a:t>
            </a:r>
            <a:r>
              <a:rPr lang="en-US" dirty="0" err="1" smtClean="0"/>
              <a:t>nascetur</a:t>
            </a:r>
            <a:r>
              <a:rPr lang="en-US" dirty="0" smtClean="0"/>
              <a:t> mus.</a:t>
            </a:r>
            <a:endParaRPr lang="en-US" dirty="0"/>
          </a:p>
        </p:txBody>
      </p:sp>
      <p:pic>
        <p:nvPicPr>
          <p:cNvPr id="5" name="Picture 4" descr="meeting-room.jpg"/>
          <p:cNvPicPr>
            <a:picLocks noChangeAspect="1"/>
          </p:cNvPicPr>
          <p:nvPr userDrawn="1"/>
        </p:nvPicPr>
        <p:blipFill>
          <a:blip r:embed="rId2"/>
          <a:srcRect l="15158" r="14653"/>
          <a:stretch>
            <a:fillRect/>
          </a:stretch>
        </p:blipFill>
        <p:spPr>
          <a:xfrm>
            <a:off x="6055872" y="0"/>
            <a:ext cx="6105966" cy="642823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Right Tex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46117" y="965186"/>
            <a:ext cx="4789253" cy="2116673"/>
          </a:xfrm>
          <a:prstGeom prst="rect">
            <a:avLst/>
          </a:prstGeom>
        </p:spPr>
        <p:txBody>
          <a:bodyPr vert="horz"/>
          <a:lstStyle>
            <a:lvl1pPr algn="ctr">
              <a:defRPr sz="4000" b="1" baseline="0">
                <a:solidFill>
                  <a:schemeClr val="accent5"/>
                </a:solidFill>
              </a:defRPr>
            </a:lvl1pPr>
          </a:lstStyle>
          <a:p>
            <a:r>
              <a:rPr lang="en-US" dirty="0" smtClean="0"/>
              <a:t>Slide title, eight word maximum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646657" y="3225800"/>
            <a:ext cx="4789488" cy="2252662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20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Body copy, maximum ~32 word. </a:t>
            </a:r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consectetuer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Aenean</a:t>
            </a:r>
            <a:r>
              <a:rPr lang="en-US" dirty="0" smtClean="0"/>
              <a:t> </a:t>
            </a:r>
            <a:r>
              <a:rPr lang="en-US" dirty="0" err="1" smtClean="0"/>
              <a:t>commodo</a:t>
            </a:r>
            <a:r>
              <a:rPr lang="en-US" dirty="0" smtClean="0"/>
              <a:t> </a:t>
            </a:r>
            <a:r>
              <a:rPr lang="en-US" dirty="0" err="1" smtClean="0"/>
              <a:t>ligula</a:t>
            </a:r>
            <a:r>
              <a:rPr lang="en-US" dirty="0" smtClean="0"/>
              <a:t> </a:t>
            </a:r>
            <a:r>
              <a:rPr lang="en-US" dirty="0" err="1" smtClean="0"/>
              <a:t>eget</a:t>
            </a:r>
            <a:r>
              <a:rPr lang="en-US" dirty="0" smtClean="0"/>
              <a:t> dolor. </a:t>
            </a:r>
            <a:r>
              <a:rPr lang="en-US" dirty="0" err="1" smtClean="0"/>
              <a:t>Aenean</a:t>
            </a:r>
            <a:r>
              <a:rPr lang="en-US" dirty="0" smtClean="0"/>
              <a:t> </a:t>
            </a:r>
            <a:r>
              <a:rPr lang="en-US" dirty="0" err="1" smtClean="0"/>
              <a:t>massa</a:t>
            </a:r>
            <a:r>
              <a:rPr lang="en-US" dirty="0" smtClean="0"/>
              <a:t>. Cum </a:t>
            </a:r>
            <a:r>
              <a:rPr lang="en-US" dirty="0" err="1" smtClean="0"/>
              <a:t>sociis</a:t>
            </a:r>
            <a:r>
              <a:rPr lang="en-US" dirty="0" smtClean="0"/>
              <a:t> </a:t>
            </a:r>
            <a:r>
              <a:rPr lang="en-US" dirty="0" err="1" smtClean="0"/>
              <a:t>natoque</a:t>
            </a:r>
            <a:r>
              <a:rPr lang="en-US" dirty="0" smtClean="0"/>
              <a:t> </a:t>
            </a:r>
            <a:r>
              <a:rPr lang="en-US" dirty="0" err="1" smtClean="0"/>
              <a:t>penatibus</a:t>
            </a:r>
            <a:r>
              <a:rPr lang="en-US" dirty="0" smtClean="0"/>
              <a:t> et </a:t>
            </a:r>
            <a:r>
              <a:rPr lang="en-US" dirty="0" err="1" smtClean="0"/>
              <a:t>magnis</a:t>
            </a:r>
            <a:r>
              <a:rPr lang="en-US" dirty="0" smtClean="0"/>
              <a:t> </a:t>
            </a:r>
            <a:r>
              <a:rPr lang="en-US" dirty="0" err="1" smtClean="0"/>
              <a:t>dis</a:t>
            </a:r>
            <a:r>
              <a:rPr lang="en-US" dirty="0" smtClean="0"/>
              <a:t> parturient </a:t>
            </a:r>
            <a:r>
              <a:rPr lang="en-US" dirty="0" err="1" smtClean="0"/>
              <a:t>montes</a:t>
            </a:r>
            <a:r>
              <a:rPr lang="en-US" dirty="0" smtClean="0"/>
              <a:t>, </a:t>
            </a:r>
            <a:r>
              <a:rPr lang="en-US" dirty="0" err="1" smtClean="0"/>
              <a:t>nascetur</a:t>
            </a:r>
            <a:r>
              <a:rPr lang="en-US" dirty="0" smtClean="0"/>
              <a:t> mus.</a:t>
            </a:r>
            <a:endParaRPr lang="en-US" dirty="0"/>
          </a:p>
        </p:txBody>
      </p:sp>
      <p:pic>
        <p:nvPicPr>
          <p:cNvPr id="7" name="Picture 6" descr="side-background-racks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056541" y="0"/>
            <a:ext cx="6105297" cy="642823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ain Text 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13253" y="232303"/>
            <a:ext cx="11522632" cy="580495"/>
          </a:xfrm>
          <a:prstGeom prst="rect">
            <a:avLst/>
          </a:prstGeom>
        </p:spPr>
        <p:txBody>
          <a:bodyPr vert="horz" anchor="t"/>
          <a:lstStyle>
            <a:lvl1pPr algn="l">
              <a:defRPr sz="3600" b="1" cap="none" baseline="0"/>
            </a:lvl1pPr>
          </a:lstStyle>
          <a:p>
            <a:r>
              <a:rPr lang="en-US" dirty="0" smtClean="0"/>
              <a:t>Slide title, eight word maximum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313253" y="1363133"/>
            <a:ext cx="11522632" cy="4876800"/>
          </a:xfrm>
          <a:prstGeom prst="rect">
            <a:avLst/>
          </a:prstGeom>
        </p:spPr>
        <p:txBody>
          <a:bodyPr vert="horz"/>
          <a:lstStyle>
            <a:lvl1pPr>
              <a:spcBef>
                <a:spcPts val="1000"/>
              </a:spcBef>
              <a:buNone/>
              <a:defRPr sz="2800" b="1">
                <a:solidFill>
                  <a:schemeClr val="accent5"/>
                </a:solidFill>
              </a:defRPr>
            </a:lvl1pPr>
            <a:lvl2pPr marL="228600" indent="-228600">
              <a:spcBef>
                <a:spcPts val="400"/>
              </a:spcBef>
              <a:buFont typeface="Arial"/>
              <a:buChar char="•"/>
              <a:defRPr sz="2400"/>
            </a:lvl2pPr>
            <a:lvl3pPr marL="457200" indent="-228600">
              <a:buFont typeface="Lucida Grande"/>
              <a:buChar char="-"/>
              <a:defRPr sz="20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312738" y="745064"/>
            <a:ext cx="11523662" cy="3984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4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 smtClean="0"/>
              <a:t>Subtitle, twelve word maximum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277207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eft Tex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33385" y="965186"/>
            <a:ext cx="4789253" cy="2116673"/>
          </a:xfrm>
          <a:prstGeom prst="rect">
            <a:avLst/>
          </a:prstGeom>
        </p:spPr>
        <p:txBody>
          <a:bodyPr vert="horz"/>
          <a:lstStyle>
            <a:lvl1pPr algn="ctr">
              <a:defRPr sz="4000" b="1" baseline="0">
                <a:solidFill>
                  <a:schemeClr val="accent5"/>
                </a:solidFill>
              </a:defRPr>
            </a:lvl1pPr>
          </a:lstStyle>
          <a:p>
            <a:r>
              <a:rPr lang="en-US" dirty="0" smtClean="0"/>
              <a:t>Slide title, eight word maximum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6733925" y="3225800"/>
            <a:ext cx="4789488" cy="2252662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20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Body copy, maximum ~32 word. </a:t>
            </a:r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consectetuer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Aenean</a:t>
            </a:r>
            <a:r>
              <a:rPr lang="en-US" dirty="0" smtClean="0"/>
              <a:t> </a:t>
            </a:r>
            <a:r>
              <a:rPr lang="en-US" dirty="0" err="1" smtClean="0"/>
              <a:t>commodo</a:t>
            </a:r>
            <a:r>
              <a:rPr lang="en-US" dirty="0" smtClean="0"/>
              <a:t> </a:t>
            </a:r>
            <a:r>
              <a:rPr lang="en-US" dirty="0" err="1" smtClean="0"/>
              <a:t>ligula</a:t>
            </a:r>
            <a:r>
              <a:rPr lang="en-US" dirty="0" smtClean="0"/>
              <a:t> </a:t>
            </a:r>
            <a:r>
              <a:rPr lang="en-US" dirty="0" err="1" smtClean="0"/>
              <a:t>eget</a:t>
            </a:r>
            <a:r>
              <a:rPr lang="en-US" dirty="0" smtClean="0"/>
              <a:t> dolor. </a:t>
            </a:r>
            <a:r>
              <a:rPr lang="en-US" dirty="0" err="1" smtClean="0"/>
              <a:t>Aenean</a:t>
            </a:r>
            <a:r>
              <a:rPr lang="en-US" dirty="0" smtClean="0"/>
              <a:t> </a:t>
            </a:r>
            <a:r>
              <a:rPr lang="en-US" dirty="0" err="1" smtClean="0"/>
              <a:t>massa</a:t>
            </a:r>
            <a:r>
              <a:rPr lang="en-US" dirty="0" smtClean="0"/>
              <a:t>. Cum </a:t>
            </a:r>
            <a:r>
              <a:rPr lang="en-US" dirty="0" err="1" smtClean="0"/>
              <a:t>sociis</a:t>
            </a:r>
            <a:r>
              <a:rPr lang="en-US" dirty="0" smtClean="0"/>
              <a:t> </a:t>
            </a:r>
            <a:r>
              <a:rPr lang="en-US" dirty="0" err="1" smtClean="0"/>
              <a:t>natoque</a:t>
            </a:r>
            <a:r>
              <a:rPr lang="en-US" dirty="0" smtClean="0"/>
              <a:t> </a:t>
            </a:r>
            <a:r>
              <a:rPr lang="en-US" dirty="0" err="1" smtClean="0"/>
              <a:t>penatibus</a:t>
            </a:r>
            <a:r>
              <a:rPr lang="en-US" dirty="0" smtClean="0"/>
              <a:t> et </a:t>
            </a:r>
            <a:r>
              <a:rPr lang="en-US" dirty="0" err="1" smtClean="0"/>
              <a:t>magnis</a:t>
            </a:r>
            <a:r>
              <a:rPr lang="en-US" dirty="0" smtClean="0"/>
              <a:t> </a:t>
            </a:r>
            <a:r>
              <a:rPr lang="en-US" dirty="0" err="1" smtClean="0"/>
              <a:t>dis</a:t>
            </a:r>
            <a:r>
              <a:rPr lang="en-US" dirty="0" smtClean="0"/>
              <a:t> parturient </a:t>
            </a:r>
            <a:r>
              <a:rPr lang="en-US" dirty="0" err="1" smtClean="0"/>
              <a:t>montes</a:t>
            </a:r>
            <a:r>
              <a:rPr lang="en-US" dirty="0" smtClean="0"/>
              <a:t>, </a:t>
            </a:r>
            <a:r>
              <a:rPr lang="en-US" dirty="0" err="1" smtClean="0"/>
              <a:t>nascetur</a:t>
            </a:r>
            <a:r>
              <a:rPr lang="en-US" dirty="0" smtClean="0"/>
              <a:t> mus.</a:t>
            </a:r>
            <a:endParaRPr lang="en-US" dirty="0"/>
          </a:p>
        </p:txBody>
      </p:sp>
      <p:pic>
        <p:nvPicPr>
          <p:cNvPr id="5" name="Picture 4" descr="cage.jpg"/>
          <p:cNvPicPr>
            <a:picLocks noChangeAspect="1"/>
          </p:cNvPicPr>
          <p:nvPr userDrawn="1"/>
        </p:nvPicPr>
        <p:blipFill>
          <a:blip r:embed="rId2"/>
          <a:srcRect l="10105" r="19705"/>
          <a:stretch>
            <a:fillRect/>
          </a:stretch>
        </p:blipFill>
        <p:spPr>
          <a:xfrm>
            <a:off x="0" y="0"/>
            <a:ext cx="6105889" cy="642823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eft 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33385" y="965186"/>
            <a:ext cx="4789253" cy="2116673"/>
          </a:xfrm>
          <a:prstGeom prst="rect">
            <a:avLst/>
          </a:prstGeom>
        </p:spPr>
        <p:txBody>
          <a:bodyPr vert="horz"/>
          <a:lstStyle>
            <a:lvl1pPr algn="ctr">
              <a:defRPr sz="4000" b="1" baseline="0">
                <a:solidFill>
                  <a:schemeClr val="accent5"/>
                </a:solidFill>
              </a:defRPr>
            </a:lvl1pPr>
          </a:lstStyle>
          <a:p>
            <a:r>
              <a:rPr lang="en-US" dirty="0" smtClean="0"/>
              <a:t>Slide title, eight word maximum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6733925" y="3225800"/>
            <a:ext cx="4789488" cy="2252662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20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Body copy, maximum ~32 word. </a:t>
            </a:r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consectetuer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Aenean</a:t>
            </a:r>
            <a:r>
              <a:rPr lang="en-US" dirty="0" smtClean="0"/>
              <a:t> </a:t>
            </a:r>
            <a:r>
              <a:rPr lang="en-US" dirty="0" err="1" smtClean="0"/>
              <a:t>commodo</a:t>
            </a:r>
            <a:r>
              <a:rPr lang="en-US" dirty="0" smtClean="0"/>
              <a:t> </a:t>
            </a:r>
            <a:r>
              <a:rPr lang="en-US" dirty="0" err="1" smtClean="0"/>
              <a:t>ligula</a:t>
            </a:r>
            <a:r>
              <a:rPr lang="en-US" dirty="0" smtClean="0"/>
              <a:t> </a:t>
            </a:r>
            <a:r>
              <a:rPr lang="en-US" dirty="0" err="1" smtClean="0"/>
              <a:t>eget</a:t>
            </a:r>
            <a:r>
              <a:rPr lang="en-US" dirty="0" smtClean="0"/>
              <a:t> dolor. </a:t>
            </a:r>
            <a:r>
              <a:rPr lang="en-US" dirty="0" err="1" smtClean="0"/>
              <a:t>Aenean</a:t>
            </a:r>
            <a:r>
              <a:rPr lang="en-US" dirty="0" smtClean="0"/>
              <a:t> </a:t>
            </a:r>
            <a:r>
              <a:rPr lang="en-US" dirty="0" err="1" smtClean="0"/>
              <a:t>massa</a:t>
            </a:r>
            <a:r>
              <a:rPr lang="en-US" dirty="0" smtClean="0"/>
              <a:t>. Cum </a:t>
            </a:r>
            <a:r>
              <a:rPr lang="en-US" dirty="0" err="1" smtClean="0"/>
              <a:t>sociis</a:t>
            </a:r>
            <a:r>
              <a:rPr lang="en-US" dirty="0" smtClean="0"/>
              <a:t> </a:t>
            </a:r>
            <a:r>
              <a:rPr lang="en-US" dirty="0" err="1" smtClean="0"/>
              <a:t>natoque</a:t>
            </a:r>
            <a:r>
              <a:rPr lang="en-US" dirty="0" smtClean="0"/>
              <a:t> </a:t>
            </a:r>
            <a:r>
              <a:rPr lang="en-US" dirty="0" err="1" smtClean="0"/>
              <a:t>penatibus</a:t>
            </a:r>
            <a:r>
              <a:rPr lang="en-US" dirty="0" smtClean="0"/>
              <a:t> et </a:t>
            </a:r>
            <a:r>
              <a:rPr lang="en-US" dirty="0" err="1" smtClean="0"/>
              <a:t>magnis</a:t>
            </a:r>
            <a:r>
              <a:rPr lang="en-US" dirty="0" smtClean="0"/>
              <a:t> </a:t>
            </a:r>
            <a:r>
              <a:rPr lang="en-US" dirty="0" err="1" smtClean="0"/>
              <a:t>dis</a:t>
            </a:r>
            <a:r>
              <a:rPr lang="en-US" dirty="0" smtClean="0"/>
              <a:t> parturient </a:t>
            </a:r>
            <a:r>
              <a:rPr lang="en-US" dirty="0" err="1" smtClean="0"/>
              <a:t>montes</a:t>
            </a:r>
            <a:r>
              <a:rPr lang="en-US" dirty="0" smtClean="0"/>
              <a:t>, </a:t>
            </a:r>
            <a:r>
              <a:rPr lang="en-US" dirty="0" err="1" smtClean="0"/>
              <a:t>nascetur</a:t>
            </a:r>
            <a:r>
              <a:rPr lang="en-US" dirty="0" smtClean="0"/>
              <a:t> mus.</a:t>
            </a:r>
            <a:endParaRPr lang="en-US" dirty="0"/>
          </a:p>
        </p:txBody>
      </p:sp>
      <p:pic>
        <p:nvPicPr>
          <p:cNvPr id="6" name="Picture 5" descr="wires-and-cages.jpg"/>
          <p:cNvPicPr>
            <a:picLocks noChangeAspect="1"/>
          </p:cNvPicPr>
          <p:nvPr userDrawn="1"/>
        </p:nvPicPr>
        <p:blipFill>
          <a:blip r:embed="rId2"/>
          <a:srcRect l="10105" r="19705"/>
          <a:stretch>
            <a:fillRect/>
          </a:stretch>
        </p:blipFill>
        <p:spPr>
          <a:xfrm>
            <a:off x="0" y="0"/>
            <a:ext cx="6105889" cy="642823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eft Tex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33385" y="965186"/>
            <a:ext cx="4789253" cy="2116673"/>
          </a:xfrm>
          <a:prstGeom prst="rect">
            <a:avLst/>
          </a:prstGeom>
        </p:spPr>
        <p:txBody>
          <a:bodyPr vert="horz"/>
          <a:lstStyle>
            <a:lvl1pPr algn="ctr">
              <a:defRPr sz="4000" b="1" baseline="0">
                <a:solidFill>
                  <a:schemeClr val="accent5"/>
                </a:solidFill>
              </a:defRPr>
            </a:lvl1pPr>
          </a:lstStyle>
          <a:p>
            <a:r>
              <a:rPr lang="en-US" dirty="0" smtClean="0"/>
              <a:t>Slide title, eight word maximum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6733925" y="3225800"/>
            <a:ext cx="4789488" cy="2252662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20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Body copy, maximum ~32 word. </a:t>
            </a:r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consectetuer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Aenean</a:t>
            </a:r>
            <a:r>
              <a:rPr lang="en-US" dirty="0" smtClean="0"/>
              <a:t> </a:t>
            </a:r>
            <a:r>
              <a:rPr lang="en-US" dirty="0" err="1" smtClean="0"/>
              <a:t>commodo</a:t>
            </a:r>
            <a:r>
              <a:rPr lang="en-US" dirty="0" smtClean="0"/>
              <a:t> </a:t>
            </a:r>
            <a:r>
              <a:rPr lang="en-US" dirty="0" err="1" smtClean="0"/>
              <a:t>ligula</a:t>
            </a:r>
            <a:r>
              <a:rPr lang="en-US" dirty="0" smtClean="0"/>
              <a:t> </a:t>
            </a:r>
            <a:r>
              <a:rPr lang="en-US" dirty="0" err="1" smtClean="0"/>
              <a:t>eget</a:t>
            </a:r>
            <a:r>
              <a:rPr lang="en-US" dirty="0" smtClean="0"/>
              <a:t> dolor. </a:t>
            </a:r>
            <a:r>
              <a:rPr lang="en-US" dirty="0" err="1" smtClean="0"/>
              <a:t>Aenean</a:t>
            </a:r>
            <a:r>
              <a:rPr lang="en-US" dirty="0" smtClean="0"/>
              <a:t> </a:t>
            </a:r>
            <a:r>
              <a:rPr lang="en-US" dirty="0" err="1" smtClean="0"/>
              <a:t>massa</a:t>
            </a:r>
            <a:r>
              <a:rPr lang="en-US" dirty="0" smtClean="0"/>
              <a:t>. Cum </a:t>
            </a:r>
            <a:r>
              <a:rPr lang="en-US" dirty="0" err="1" smtClean="0"/>
              <a:t>sociis</a:t>
            </a:r>
            <a:r>
              <a:rPr lang="en-US" dirty="0" smtClean="0"/>
              <a:t> </a:t>
            </a:r>
            <a:r>
              <a:rPr lang="en-US" dirty="0" err="1" smtClean="0"/>
              <a:t>natoque</a:t>
            </a:r>
            <a:r>
              <a:rPr lang="en-US" dirty="0" smtClean="0"/>
              <a:t> </a:t>
            </a:r>
            <a:r>
              <a:rPr lang="en-US" dirty="0" err="1" smtClean="0"/>
              <a:t>penatibus</a:t>
            </a:r>
            <a:r>
              <a:rPr lang="en-US" dirty="0" smtClean="0"/>
              <a:t> et </a:t>
            </a:r>
            <a:r>
              <a:rPr lang="en-US" dirty="0" err="1" smtClean="0"/>
              <a:t>magnis</a:t>
            </a:r>
            <a:r>
              <a:rPr lang="en-US" dirty="0" smtClean="0"/>
              <a:t> </a:t>
            </a:r>
            <a:r>
              <a:rPr lang="en-US" dirty="0" err="1" smtClean="0"/>
              <a:t>dis</a:t>
            </a:r>
            <a:r>
              <a:rPr lang="en-US" dirty="0" smtClean="0"/>
              <a:t> parturient </a:t>
            </a:r>
            <a:r>
              <a:rPr lang="en-US" dirty="0" err="1" smtClean="0"/>
              <a:t>montes</a:t>
            </a:r>
            <a:r>
              <a:rPr lang="en-US" dirty="0" smtClean="0"/>
              <a:t>, </a:t>
            </a:r>
            <a:r>
              <a:rPr lang="en-US" dirty="0" err="1" smtClean="0"/>
              <a:t>nascetur</a:t>
            </a:r>
            <a:r>
              <a:rPr lang="en-US" dirty="0" smtClean="0"/>
              <a:t> mus.</a:t>
            </a:r>
            <a:endParaRPr lang="en-US" dirty="0"/>
          </a:p>
        </p:txBody>
      </p:sp>
      <p:pic>
        <p:nvPicPr>
          <p:cNvPr id="5" name="Picture 4" descr="wires.jpg"/>
          <p:cNvPicPr>
            <a:picLocks noChangeAspect="1"/>
          </p:cNvPicPr>
          <p:nvPr userDrawn="1"/>
        </p:nvPicPr>
        <p:blipFill>
          <a:blip r:embed="rId2"/>
          <a:srcRect l="20211" r="9600"/>
          <a:stretch>
            <a:fillRect/>
          </a:stretch>
        </p:blipFill>
        <p:spPr>
          <a:xfrm>
            <a:off x="0" y="0"/>
            <a:ext cx="6105877" cy="642823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Right Tex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46117" y="965186"/>
            <a:ext cx="4789253" cy="2116673"/>
          </a:xfrm>
          <a:prstGeom prst="rect">
            <a:avLst/>
          </a:prstGeom>
        </p:spPr>
        <p:txBody>
          <a:bodyPr vert="horz"/>
          <a:lstStyle>
            <a:lvl1pPr algn="ctr">
              <a:defRPr sz="4000" b="1" baseline="0">
                <a:solidFill>
                  <a:schemeClr val="accent5"/>
                </a:solidFill>
              </a:defRPr>
            </a:lvl1pPr>
          </a:lstStyle>
          <a:p>
            <a:r>
              <a:rPr lang="en-US" dirty="0" smtClean="0"/>
              <a:t>Slide title, eight word maximum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646657" y="3225800"/>
            <a:ext cx="4789488" cy="2252662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20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Body copy, maximum ~32 word. </a:t>
            </a:r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consectetuer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Aenean</a:t>
            </a:r>
            <a:r>
              <a:rPr lang="en-US" dirty="0" smtClean="0"/>
              <a:t> </a:t>
            </a:r>
            <a:r>
              <a:rPr lang="en-US" dirty="0" err="1" smtClean="0"/>
              <a:t>commodo</a:t>
            </a:r>
            <a:r>
              <a:rPr lang="en-US" dirty="0" smtClean="0"/>
              <a:t> </a:t>
            </a:r>
            <a:r>
              <a:rPr lang="en-US" dirty="0" err="1" smtClean="0"/>
              <a:t>ligula</a:t>
            </a:r>
            <a:r>
              <a:rPr lang="en-US" dirty="0" smtClean="0"/>
              <a:t> </a:t>
            </a:r>
            <a:r>
              <a:rPr lang="en-US" dirty="0" err="1" smtClean="0"/>
              <a:t>eget</a:t>
            </a:r>
            <a:r>
              <a:rPr lang="en-US" dirty="0" smtClean="0"/>
              <a:t> dolor. </a:t>
            </a:r>
            <a:r>
              <a:rPr lang="en-US" dirty="0" err="1" smtClean="0"/>
              <a:t>Aenean</a:t>
            </a:r>
            <a:r>
              <a:rPr lang="en-US" dirty="0" smtClean="0"/>
              <a:t> </a:t>
            </a:r>
            <a:r>
              <a:rPr lang="en-US" dirty="0" err="1" smtClean="0"/>
              <a:t>massa</a:t>
            </a:r>
            <a:r>
              <a:rPr lang="en-US" dirty="0" smtClean="0"/>
              <a:t>. Cum </a:t>
            </a:r>
            <a:r>
              <a:rPr lang="en-US" dirty="0" err="1" smtClean="0"/>
              <a:t>sociis</a:t>
            </a:r>
            <a:r>
              <a:rPr lang="en-US" dirty="0" smtClean="0"/>
              <a:t> </a:t>
            </a:r>
            <a:r>
              <a:rPr lang="en-US" dirty="0" err="1" smtClean="0"/>
              <a:t>natoque</a:t>
            </a:r>
            <a:r>
              <a:rPr lang="en-US" dirty="0" smtClean="0"/>
              <a:t> </a:t>
            </a:r>
            <a:r>
              <a:rPr lang="en-US" dirty="0" err="1" smtClean="0"/>
              <a:t>penatibus</a:t>
            </a:r>
            <a:r>
              <a:rPr lang="en-US" dirty="0" smtClean="0"/>
              <a:t> et </a:t>
            </a:r>
            <a:r>
              <a:rPr lang="en-US" dirty="0" err="1" smtClean="0"/>
              <a:t>magnis</a:t>
            </a:r>
            <a:r>
              <a:rPr lang="en-US" dirty="0" smtClean="0"/>
              <a:t> </a:t>
            </a:r>
            <a:r>
              <a:rPr lang="en-US" dirty="0" err="1" smtClean="0"/>
              <a:t>dis</a:t>
            </a:r>
            <a:r>
              <a:rPr lang="en-US" dirty="0" smtClean="0"/>
              <a:t> parturient </a:t>
            </a:r>
            <a:r>
              <a:rPr lang="en-US" dirty="0" err="1" smtClean="0"/>
              <a:t>montes</a:t>
            </a:r>
            <a:r>
              <a:rPr lang="en-US" dirty="0" smtClean="0"/>
              <a:t>, </a:t>
            </a:r>
            <a:r>
              <a:rPr lang="en-US" dirty="0" err="1" smtClean="0"/>
              <a:t>nascetur</a:t>
            </a:r>
            <a:r>
              <a:rPr lang="en-US" dirty="0" smtClean="0"/>
              <a:t> mus.</a:t>
            </a:r>
            <a:endParaRPr lang="en-US" dirty="0"/>
          </a:p>
        </p:txBody>
      </p:sp>
      <p:sp>
        <p:nvSpPr>
          <p:cNvPr id="6" name="Chart Placeholder 5"/>
          <p:cNvSpPr>
            <a:spLocks noGrp="1"/>
          </p:cNvSpPr>
          <p:nvPr>
            <p:ph type="chart" sz="quarter" idx="13" hasCustomPrompt="1"/>
          </p:nvPr>
        </p:nvSpPr>
        <p:spPr>
          <a:xfrm>
            <a:off x="6111875" y="965200"/>
            <a:ext cx="5554663" cy="4513263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b="1">
                <a:solidFill>
                  <a:srgbClr val="FF0000"/>
                </a:solidFill>
              </a:defRPr>
            </a:lvl1pPr>
          </a:lstStyle>
          <a:p>
            <a:pPr lvl="0"/>
            <a:r>
              <a:rPr lang="en-US" dirty="0" smtClean="0"/>
              <a:t>Insert Chart, Table or Illustration</a:t>
            </a:r>
            <a:endParaRPr lang="en-US" dirty="0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eft Tex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33385" y="965186"/>
            <a:ext cx="4789253" cy="2116673"/>
          </a:xfrm>
          <a:prstGeom prst="rect">
            <a:avLst/>
          </a:prstGeom>
        </p:spPr>
        <p:txBody>
          <a:bodyPr vert="horz"/>
          <a:lstStyle>
            <a:lvl1pPr algn="ctr">
              <a:defRPr sz="4000" b="1" baseline="0">
                <a:solidFill>
                  <a:schemeClr val="accent5"/>
                </a:solidFill>
              </a:defRPr>
            </a:lvl1pPr>
          </a:lstStyle>
          <a:p>
            <a:r>
              <a:rPr lang="en-US" dirty="0" smtClean="0"/>
              <a:t>Slide title, eight word maximum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6733925" y="3225800"/>
            <a:ext cx="4789488" cy="2252662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20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Body copy, maximum ~32 word. </a:t>
            </a:r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consectetuer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Aenean</a:t>
            </a:r>
            <a:r>
              <a:rPr lang="en-US" dirty="0" smtClean="0"/>
              <a:t> </a:t>
            </a:r>
            <a:r>
              <a:rPr lang="en-US" dirty="0" err="1" smtClean="0"/>
              <a:t>commodo</a:t>
            </a:r>
            <a:r>
              <a:rPr lang="en-US" dirty="0" smtClean="0"/>
              <a:t> </a:t>
            </a:r>
            <a:r>
              <a:rPr lang="en-US" dirty="0" err="1" smtClean="0"/>
              <a:t>ligula</a:t>
            </a:r>
            <a:r>
              <a:rPr lang="en-US" dirty="0" smtClean="0"/>
              <a:t> </a:t>
            </a:r>
            <a:r>
              <a:rPr lang="en-US" dirty="0" err="1" smtClean="0"/>
              <a:t>eget</a:t>
            </a:r>
            <a:r>
              <a:rPr lang="en-US" dirty="0" smtClean="0"/>
              <a:t> dolor. </a:t>
            </a:r>
            <a:r>
              <a:rPr lang="en-US" dirty="0" err="1" smtClean="0"/>
              <a:t>Aenean</a:t>
            </a:r>
            <a:r>
              <a:rPr lang="en-US" dirty="0" smtClean="0"/>
              <a:t> </a:t>
            </a:r>
            <a:r>
              <a:rPr lang="en-US" dirty="0" err="1" smtClean="0"/>
              <a:t>massa</a:t>
            </a:r>
            <a:r>
              <a:rPr lang="en-US" dirty="0" smtClean="0"/>
              <a:t>. Cum </a:t>
            </a:r>
            <a:r>
              <a:rPr lang="en-US" dirty="0" err="1" smtClean="0"/>
              <a:t>sociis</a:t>
            </a:r>
            <a:r>
              <a:rPr lang="en-US" dirty="0" smtClean="0"/>
              <a:t> </a:t>
            </a:r>
            <a:r>
              <a:rPr lang="en-US" dirty="0" err="1" smtClean="0"/>
              <a:t>natoque</a:t>
            </a:r>
            <a:r>
              <a:rPr lang="en-US" dirty="0" smtClean="0"/>
              <a:t> </a:t>
            </a:r>
            <a:r>
              <a:rPr lang="en-US" dirty="0" err="1" smtClean="0"/>
              <a:t>penatibus</a:t>
            </a:r>
            <a:r>
              <a:rPr lang="en-US" dirty="0" smtClean="0"/>
              <a:t> et </a:t>
            </a:r>
            <a:r>
              <a:rPr lang="en-US" dirty="0" err="1" smtClean="0"/>
              <a:t>magnis</a:t>
            </a:r>
            <a:r>
              <a:rPr lang="en-US" dirty="0" smtClean="0"/>
              <a:t> </a:t>
            </a:r>
            <a:r>
              <a:rPr lang="en-US" dirty="0" err="1" smtClean="0"/>
              <a:t>dis</a:t>
            </a:r>
            <a:r>
              <a:rPr lang="en-US" dirty="0" smtClean="0"/>
              <a:t> parturient </a:t>
            </a:r>
            <a:r>
              <a:rPr lang="en-US" dirty="0" err="1" smtClean="0"/>
              <a:t>montes</a:t>
            </a:r>
            <a:r>
              <a:rPr lang="en-US" dirty="0" smtClean="0"/>
              <a:t>, </a:t>
            </a:r>
            <a:r>
              <a:rPr lang="en-US" dirty="0" err="1" smtClean="0"/>
              <a:t>nascetur</a:t>
            </a:r>
            <a:r>
              <a:rPr lang="en-US" dirty="0" smtClean="0"/>
              <a:t> mus.</a:t>
            </a:r>
            <a:endParaRPr lang="en-US" dirty="0"/>
          </a:p>
        </p:txBody>
      </p:sp>
      <p:sp>
        <p:nvSpPr>
          <p:cNvPr id="6" name="Chart Placeholder 5"/>
          <p:cNvSpPr>
            <a:spLocks noGrp="1"/>
          </p:cNvSpPr>
          <p:nvPr>
            <p:ph type="chart" sz="quarter" idx="13" hasCustomPrompt="1"/>
          </p:nvPr>
        </p:nvSpPr>
        <p:spPr>
          <a:xfrm>
            <a:off x="557212" y="965200"/>
            <a:ext cx="5554663" cy="4513263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b="1">
                <a:solidFill>
                  <a:srgbClr val="FF0000"/>
                </a:solidFill>
              </a:defRPr>
            </a:lvl1pPr>
          </a:lstStyle>
          <a:p>
            <a:pPr lvl="0"/>
            <a:r>
              <a:rPr lang="en-US" dirty="0" smtClean="0"/>
              <a:t>Insert Chart, Table or Illustration</a:t>
            </a:r>
            <a:endParaRPr lang="en-US" dirty="0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opcon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208728" y="1432744"/>
            <a:ext cx="5744383" cy="306162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ransi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ights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6022848" cy="6858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/>
          <a:srcRect r="26593" b="31276"/>
          <a:stretch>
            <a:fillRect/>
          </a:stretch>
        </p:blipFill>
        <p:spPr>
          <a:xfrm>
            <a:off x="3174801" y="3120319"/>
            <a:ext cx="8987037" cy="1274283"/>
          </a:xfrm>
          <a:prstGeom prst="rect">
            <a:avLst/>
          </a:prstGeom>
        </p:spPr>
      </p:pic>
      <p:sp>
        <p:nvSpPr>
          <p:cNvPr id="13" name="Title 12"/>
          <p:cNvSpPr>
            <a:spLocks noGrp="1"/>
          </p:cNvSpPr>
          <p:nvPr>
            <p:ph type="title" hasCustomPrompt="1"/>
          </p:nvPr>
        </p:nvSpPr>
        <p:spPr>
          <a:xfrm>
            <a:off x="3715343" y="3120319"/>
            <a:ext cx="8099447" cy="1274283"/>
          </a:xfrm>
          <a:prstGeom prst="rect">
            <a:avLst/>
          </a:prstGeom>
        </p:spPr>
        <p:txBody>
          <a:bodyPr vert="horz" anchor="ctr"/>
          <a:lstStyle>
            <a:lvl1pPr algn="r">
              <a:defRPr sz="3200" b="1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Transition slide, six word maximum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51942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ransition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ages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6022848" cy="6858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/>
          <a:srcRect r="26593" b="31276"/>
          <a:stretch>
            <a:fillRect/>
          </a:stretch>
        </p:blipFill>
        <p:spPr>
          <a:xfrm>
            <a:off x="3174801" y="3120319"/>
            <a:ext cx="8987037" cy="1274283"/>
          </a:xfrm>
          <a:prstGeom prst="rect">
            <a:avLst/>
          </a:prstGeom>
        </p:spPr>
      </p:pic>
      <p:sp>
        <p:nvSpPr>
          <p:cNvPr id="13" name="Title 12"/>
          <p:cNvSpPr>
            <a:spLocks noGrp="1"/>
          </p:cNvSpPr>
          <p:nvPr>
            <p:ph type="title" hasCustomPrompt="1"/>
          </p:nvPr>
        </p:nvSpPr>
        <p:spPr>
          <a:xfrm>
            <a:off x="3715343" y="3120319"/>
            <a:ext cx="8099447" cy="1274283"/>
          </a:xfrm>
          <a:prstGeom prst="rect">
            <a:avLst/>
          </a:prstGeom>
        </p:spPr>
        <p:txBody>
          <a:bodyPr vert="horz" anchor="ctr"/>
          <a:lstStyle>
            <a:lvl1pPr algn="r">
              <a:defRPr sz="3200" b="1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Transition slide, six word maximum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679087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ransi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wires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6022848" cy="6858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/>
          <a:srcRect r="26593" b="31276"/>
          <a:stretch>
            <a:fillRect/>
          </a:stretch>
        </p:blipFill>
        <p:spPr>
          <a:xfrm>
            <a:off x="3174801" y="3120319"/>
            <a:ext cx="8987037" cy="1274283"/>
          </a:xfrm>
          <a:prstGeom prst="rect">
            <a:avLst/>
          </a:prstGeom>
        </p:spPr>
      </p:pic>
      <p:sp>
        <p:nvSpPr>
          <p:cNvPr id="13" name="Title 12"/>
          <p:cNvSpPr>
            <a:spLocks noGrp="1"/>
          </p:cNvSpPr>
          <p:nvPr>
            <p:ph type="title" hasCustomPrompt="1"/>
          </p:nvPr>
        </p:nvSpPr>
        <p:spPr>
          <a:xfrm>
            <a:off x="3715343" y="3120319"/>
            <a:ext cx="8099447" cy="1274283"/>
          </a:xfrm>
          <a:prstGeom prst="rect">
            <a:avLst/>
          </a:prstGeom>
        </p:spPr>
        <p:txBody>
          <a:bodyPr vert="horz" anchor="ctr"/>
          <a:lstStyle>
            <a:lvl1pPr algn="r">
              <a:defRPr sz="3200" b="1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Transition slide, six word maximum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736451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ransition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meeting-room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6022848" cy="6858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/>
          <a:srcRect r="26593" b="31276"/>
          <a:stretch>
            <a:fillRect/>
          </a:stretch>
        </p:blipFill>
        <p:spPr>
          <a:xfrm>
            <a:off x="3174801" y="3120319"/>
            <a:ext cx="8987037" cy="1274283"/>
          </a:xfrm>
          <a:prstGeom prst="rect">
            <a:avLst/>
          </a:prstGeom>
        </p:spPr>
      </p:pic>
      <p:sp>
        <p:nvSpPr>
          <p:cNvPr id="13" name="Title 12"/>
          <p:cNvSpPr>
            <a:spLocks noGrp="1"/>
          </p:cNvSpPr>
          <p:nvPr>
            <p:ph type="title" hasCustomPrompt="1"/>
          </p:nvPr>
        </p:nvSpPr>
        <p:spPr>
          <a:xfrm>
            <a:off x="3715343" y="3120319"/>
            <a:ext cx="8099447" cy="1274283"/>
          </a:xfrm>
          <a:prstGeom prst="rect">
            <a:avLst/>
          </a:prstGeom>
        </p:spPr>
        <p:txBody>
          <a:bodyPr vert="horz" anchor="ctr"/>
          <a:lstStyle>
            <a:lvl1pPr algn="r">
              <a:defRPr sz="3200" b="1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Transition slide, six word maximum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2489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13253" y="232303"/>
            <a:ext cx="11522632" cy="580495"/>
          </a:xfrm>
          <a:prstGeom prst="rect">
            <a:avLst/>
          </a:prstGeom>
        </p:spPr>
        <p:txBody>
          <a:bodyPr vert="horz" anchor="t"/>
          <a:lstStyle>
            <a:lvl1pPr algn="l">
              <a:defRPr sz="3600" b="1" cap="none" baseline="0"/>
            </a:lvl1pPr>
          </a:lstStyle>
          <a:p>
            <a:r>
              <a:rPr lang="en-US" dirty="0" smtClean="0"/>
              <a:t>Slide title, eight word maximum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312738" y="745064"/>
            <a:ext cx="11523662" cy="3984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4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 smtClean="0"/>
              <a:t>Subtitle, twelve word maximum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 hasCustomPrompt="1"/>
          </p:nvPr>
        </p:nvSpPr>
        <p:spPr>
          <a:xfrm>
            <a:off x="463550" y="1481138"/>
            <a:ext cx="11234738" cy="462280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2800" b="1" baseline="0">
                <a:solidFill>
                  <a:srgbClr val="FF0000"/>
                </a:solidFill>
              </a:defRPr>
            </a:lvl1pPr>
          </a:lstStyle>
          <a:p>
            <a:pPr lvl="0"/>
            <a:r>
              <a:rPr lang="en-US" dirty="0" smtClean="0"/>
              <a:t>Insert Chart, Table or Illustration</a:t>
            </a:r>
            <a:endParaRPr lang="en-US" dirty="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allway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6022848" cy="6858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/>
          <a:srcRect r="26593" b="31276"/>
          <a:stretch>
            <a:fillRect/>
          </a:stretch>
        </p:blipFill>
        <p:spPr>
          <a:xfrm>
            <a:off x="3174801" y="3120319"/>
            <a:ext cx="8987037" cy="1274283"/>
          </a:xfrm>
          <a:prstGeom prst="rect">
            <a:avLst/>
          </a:prstGeom>
        </p:spPr>
      </p:pic>
      <p:sp>
        <p:nvSpPr>
          <p:cNvPr id="13" name="Title 12"/>
          <p:cNvSpPr>
            <a:spLocks noGrp="1"/>
          </p:cNvSpPr>
          <p:nvPr>
            <p:ph type="title" hasCustomPrompt="1"/>
          </p:nvPr>
        </p:nvSpPr>
        <p:spPr>
          <a:xfrm>
            <a:off x="3715343" y="3120319"/>
            <a:ext cx="8099447" cy="1274283"/>
          </a:xfrm>
          <a:prstGeom prst="rect">
            <a:avLst/>
          </a:prstGeom>
        </p:spPr>
        <p:txBody>
          <a:bodyPr vert="horz" anchor="ctr"/>
          <a:lstStyle>
            <a:lvl1pPr algn="r">
              <a:defRPr sz="3200" b="1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Transition slide, six word maximum</a:t>
            </a:r>
            <a:endParaRPr lang="en-US" dirty="0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chnician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6022848" cy="6858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/>
          <a:srcRect r="26593" b="31276"/>
          <a:stretch>
            <a:fillRect/>
          </a:stretch>
        </p:blipFill>
        <p:spPr>
          <a:xfrm>
            <a:off x="3174801" y="3120319"/>
            <a:ext cx="8987037" cy="1274283"/>
          </a:xfrm>
          <a:prstGeom prst="rect">
            <a:avLst/>
          </a:prstGeom>
        </p:spPr>
      </p:pic>
      <p:sp>
        <p:nvSpPr>
          <p:cNvPr id="13" name="Title 12"/>
          <p:cNvSpPr>
            <a:spLocks noGrp="1"/>
          </p:cNvSpPr>
          <p:nvPr>
            <p:ph type="title" hasCustomPrompt="1"/>
          </p:nvPr>
        </p:nvSpPr>
        <p:spPr>
          <a:xfrm>
            <a:off x="3715343" y="3120319"/>
            <a:ext cx="8099447" cy="1274283"/>
          </a:xfrm>
          <a:prstGeom prst="rect">
            <a:avLst/>
          </a:prstGeom>
        </p:spPr>
        <p:txBody>
          <a:bodyPr vert="horz" anchor="ctr"/>
          <a:lstStyle>
            <a:lvl1pPr algn="r">
              <a:defRPr sz="3200" b="1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Transition slide, six word maximum</a:t>
            </a:r>
            <a:endParaRPr lang="en-US" dirty="0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wires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6022848" cy="6858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/>
          <a:srcRect r="26593" b="31276"/>
          <a:stretch>
            <a:fillRect/>
          </a:stretch>
        </p:blipFill>
        <p:spPr>
          <a:xfrm>
            <a:off x="3174801" y="3120319"/>
            <a:ext cx="8987037" cy="1274283"/>
          </a:xfrm>
          <a:prstGeom prst="rect">
            <a:avLst/>
          </a:prstGeom>
        </p:spPr>
      </p:pic>
      <p:sp>
        <p:nvSpPr>
          <p:cNvPr id="13" name="Title 12"/>
          <p:cNvSpPr>
            <a:spLocks noGrp="1"/>
          </p:cNvSpPr>
          <p:nvPr>
            <p:ph type="title" hasCustomPrompt="1"/>
          </p:nvPr>
        </p:nvSpPr>
        <p:spPr>
          <a:xfrm>
            <a:off x="3715343" y="3120319"/>
            <a:ext cx="8099447" cy="1274283"/>
          </a:xfrm>
          <a:prstGeom prst="rect">
            <a:avLst/>
          </a:prstGeom>
        </p:spPr>
        <p:txBody>
          <a:bodyPr vert="horz" anchor="ctr"/>
          <a:lstStyle>
            <a:lvl1pPr algn="r">
              <a:defRPr sz="3200" b="1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Transition slide, six word maximum</a:t>
            </a:r>
            <a:endParaRPr lang="en-US" dirty="0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ights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6022848" cy="6858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/>
          <a:srcRect r="26593" b="31276"/>
          <a:stretch>
            <a:fillRect/>
          </a:stretch>
        </p:blipFill>
        <p:spPr>
          <a:xfrm>
            <a:off x="3174801" y="3120319"/>
            <a:ext cx="8987037" cy="1274283"/>
          </a:xfrm>
          <a:prstGeom prst="rect">
            <a:avLst/>
          </a:prstGeom>
        </p:spPr>
      </p:pic>
      <p:sp>
        <p:nvSpPr>
          <p:cNvPr id="13" name="Title 12"/>
          <p:cNvSpPr>
            <a:spLocks noGrp="1"/>
          </p:cNvSpPr>
          <p:nvPr>
            <p:ph type="title" hasCustomPrompt="1"/>
          </p:nvPr>
        </p:nvSpPr>
        <p:spPr>
          <a:xfrm>
            <a:off x="3715343" y="3120319"/>
            <a:ext cx="8099447" cy="1274283"/>
          </a:xfrm>
          <a:prstGeom prst="rect">
            <a:avLst/>
          </a:prstGeom>
        </p:spPr>
        <p:txBody>
          <a:bodyPr vert="horz" anchor="ctr"/>
          <a:lstStyle>
            <a:lvl1pPr algn="r">
              <a:defRPr sz="3200" b="1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Transition slide, six word maximum</a:t>
            </a:r>
            <a:endParaRPr lang="en-US" dirty="0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meeting-room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6022848" cy="6858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/>
          <a:srcRect r="26593" b="31276"/>
          <a:stretch>
            <a:fillRect/>
          </a:stretch>
        </p:blipFill>
        <p:spPr>
          <a:xfrm>
            <a:off x="3174801" y="3120319"/>
            <a:ext cx="8987037" cy="1274283"/>
          </a:xfrm>
          <a:prstGeom prst="rect">
            <a:avLst/>
          </a:prstGeom>
        </p:spPr>
      </p:pic>
      <p:sp>
        <p:nvSpPr>
          <p:cNvPr id="13" name="Title 12"/>
          <p:cNvSpPr>
            <a:spLocks noGrp="1"/>
          </p:cNvSpPr>
          <p:nvPr>
            <p:ph type="title" hasCustomPrompt="1"/>
          </p:nvPr>
        </p:nvSpPr>
        <p:spPr>
          <a:xfrm>
            <a:off x="3715343" y="3120319"/>
            <a:ext cx="8099447" cy="1274283"/>
          </a:xfrm>
          <a:prstGeom prst="rect">
            <a:avLst/>
          </a:prstGeom>
        </p:spPr>
        <p:txBody>
          <a:bodyPr vert="horz" anchor="ctr"/>
          <a:lstStyle>
            <a:lvl1pPr algn="r">
              <a:defRPr sz="3200" b="1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Transition slide, six word maximum</a:t>
            </a:r>
            <a:endParaRPr lang="en-US" dirty="0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ages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6022848" cy="6858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/>
          <a:srcRect r="26593" b="31276"/>
          <a:stretch>
            <a:fillRect/>
          </a:stretch>
        </p:blipFill>
        <p:spPr>
          <a:xfrm>
            <a:off x="3174801" y="3120319"/>
            <a:ext cx="8987037" cy="1274283"/>
          </a:xfrm>
          <a:prstGeom prst="rect">
            <a:avLst/>
          </a:prstGeom>
        </p:spPr>
      </p:pic>
      <p:sp>
        <p:nvSpPr>
          <p:cNvPr id="13" name="Title 12"/>
          <p:cNvSpPr>
            <a:spLocks noGrp="1"/>
          </p:cNvSpPr>
          <p:nvPr>
            <p:ph type="title" hasCustomPrompt="1"/>
          </p:nvPr>
        </p:nvSpPr>
        <p:spPr>
          <a:xfrm>
            <a:off x="3715343" y="3120319"/>
            <a:ext cx="8099447" cy="1274283"/>
          </a:xfrm>
          <a:prstGeom prst="rect">
            <a:avLst/>
          </a:prstGeom>
        </p:spPr>
        <p:txBody>
          <a:bodyPr vert="horz" anchor="ctr"/>
          <a:lstStyle>
            <a:lvl1pPr algn="r">
              <a:defRPr sz="3200" b="1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Transition slide, six word maximum</a:t>
            </a:r>
            <a:endParaRPr lang="en-US" dirty="0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rey-cab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6022848" cy="6858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/>
          <a:srcRect r="26593" b="31276"/>
          <a:stretch>
            <a:fillRect/>
          </a:stretch>
        </p:blipFill>
        <p:spPr>
          <a:xfrm>
            <a:off x="3174801" y="3120319"/>
            <a:ext cx="8987037" cy="1274283"/>
          </a:xfrm>
          <a:prstGeom prst="rect">
            <a:avLst/>
          </a:prstGeom>
        </p:spPr>
      </p:pic>
      <p:sp>
        <p:nvSpPr>
          <p:cNvPr id="13" name="Title 12"/>
          <p:cNvSpPr>
            <a:spLocks noGrp="1"/>
          </p:cNvSpPr>
          <p:nvPr>
            <p:ph type="title" hasCustomPrompt="1"/>
          </p:nvPr>
        </p:nvSpPr>
        <p:spPr>
          <a:xfrm>
            <a:off x="3715343" y="3120319"/>
            <a:ext cx="8099447" cy="1274283"/>
          </a:xfrm>
          <a:prstGeom prst="rect">
            <a:avLst/>
          </a:prstGeom>
        </p:spPr>
        <p:txBody>
          <a:bodyPr vert="horz" anchor="ctr"/>
          <a:lstStyle>
            <a:lvl1pPr algn="r">
              <a:defRPr sz="3200" b="1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Transition slide, six word maximum</a:t>
            </a:r>
            <a:endParaRPr lang="en-US" dirty="0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racks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6022848" cy="6858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/>
          <a:srcRect r="26593" b="31276"/>
          <a:stretch>
            <a:fillRect/>
          </a:stretch>
        </p:blipFill>
        <p:spPr>
          <a:xfrm>
            <a:off x="3174801" y="3120319"/>
            <a:ext cx="8987037" cy="1274283"/>
          </a:xfrm>
          <a:prstGeom prst="rect">
            <a:avLst/>
          </a:prstGeom>
        </p:spPr>
      </p:pic>
      <p:sp>
        <p:nvSpPr>
          <p:cNvPr id="13" name="Title 12"/>
          <p:cNvSpPr>
            <a:spLocks noGrp="1"/>
          </p:cNvSpPr>
          <p:nvPr>
            <p:ph type="title" hasCustomPrompt="1"/>
          </p:nvPr>
        </p:nvSpPr>
        <p:spPr>
          <a:xfrm>
            <a:off x="3715343" y="3120319"/>
            <a:ext cx="8099447" cy="1274283"/>
          </a:xfrm>
          <a:prstGeom prst="rect">
            <a:avLst/>
          </a:prstGeom>
        </p:spPr>
        <p:txBody>
          <a:bodyPr vert="horz" anchor="ctr"/>
          <a:lstStyle>
            <a:lvl1pPr algn="r">
              <a:defRPr sz="3200" b="1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Transition slide, six word maximum</a:t>
            </a:r>
            <a:endParaRPr lang="en-US" dirty="0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Main Text 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13253" y="232303"/>
            <a:ext cx="11522632" cy="580495"/>
          </a:xfrm>
          <a:prstGeom prst="rect">
            <a:avLst/>
          </a:prstGeom>
        </p:spPr>
        <p:txBody>
          <a:bodyPr vert="horz" anchor="t"/>
          <a:lstStyle>
            <a:lvl1pPr algn="l">
              <a:defRPr sz="3600" b="1" cap="none" baseline="0"/>
            </a:lvl1pPr>
          </a:lstStyle>
          <a:p>
            <a:r>
              <a:rPr lang="en-US" dirty="0"/>
              <a:t>Slide title, eight word maximum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313253" y="1363133"/>
            <a:ext cx="11522632" cy="4876800"/>
          </a:xfrm>
          <a:prstGeom prst="rect">
            <a:avLst/>
          </a:prstGeom>
        </p:spPr>
        <p:txBody>
          <a:bodyPr vert="horz"/>
          <a:lstStyle>
            <a:lvl1pPr>
              <a:spcBef>
                <a:spcPts val="1000"/>
              </a:spcBef>
              <a:buNone/>
              <a:defRPr sz="2800" b="1">
                <a:solidFill>
                  <a:schemeClr val="accent5"/>
                </a:solidFill>
              </a:defRPr>
            </a:lvl1pPr>
            <a:lvl2pPr marL="228600" indent="-228600">
              <a:spcBef>
                <a:spcPts val="400"/>
              </a:spcBef>
              <a:buFont typeface="Arial"/>
              <a:buChar char="•"/>
              <a:defRPr sz="2400"/>
            </a:lvl2pPr>
            <a:lvl3pPr marL="457200" indent="-228600">
              <a:buFont typeface="Lucida Grande"/>
              <a:buChar char="-"/>
              <a:defRPr sz="20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312738" y="745064"/>
            <a:ext cx="11523662" cy="3984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4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Subtitle, twelve word maximum</a:t>
            </a:r>
          </a:p>
        </p:txBody>
      </p:sp>
    </p:spTree>
    <p:extLst>
      <p:ext uri="{BB962C8B-B14F-4D97-AF65-F5344CB8AC3E}">
        <p14:creationId xmlns:p14="http://schemas.microsoft.com/office/powerpoint/2010/main" val="1159455406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py and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13253" y="232303"/>
            <a:ext cx="11522632" cy="580495"/>
          </a:xfrm>
          <a:prstGeom prst="rect">
            <a:avLst/>
          </a:prstGeom>
        </p:spPr>
        <p:txBody>
          <a:bodyPr vert="horz" anchor="t"/>
          <a:lstStyle>
            <a:lvl1pPr algn="l">
              <a:defRPr sz="3600" b="1" cap="none" baseline="0"/>
            </a:lvl1pPr>
          </a:lstStyle>
          <a:p>
            <a:r>
              <a:rPr lang="en-US" dirty="0"/>
              <a:t>Slide title, eight word maximum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12737" y="1371600"/>
            <a:ext cx="5520543" cy="4851400"/>
          </a:xfrm>
          <a:prstGeom prst="rect">
            <a:avLst/>
          </a:prstGeom>
        </p:spPr>
        <p:txBody>
          <a:bodyPr vert="horz"/>
          <a:lstStyle>
            <a:lvl1pPr marL="169863" indent="-169863">
              <a:spcBef>
                <a:spcPts val="1000"/>
              </a:spcBef>
              <a:defRPr sz="2400" b="1" baseline="0">
                <a:solidFill>
                  <a:schemeClr val="accent5"/>
                </a:solidFill>
              </a:defRPr>
            </a:lvl1pPr>
            <a:lvl2pPr marL="398463" indent="-228600">
              <a:spcBef>
                <a:spcPts val="400"/>
              </a:spcBef>
              <a:defRPr sz="2000"/>
            </a:lvl2pPr>
            <a:lvl3pPr marL="576263" indent="-177800">
              <a:defRPr sz="1800"/>
            </a:lvl3pPr>
            <a:lvl4pPr marL="804863" indent="-228600">
              <a:defRPr sz="1600"/>
            </a:lvl4pPr>
            <a:lvl5pPr marL="973138" indent="-168275">
              <a:defRPr sz="1400"/>
            </a:lvl5pPr>
          </a:lstStyle>
          <a:p>
            <a:pPr lvl="0"/>
            <a:r>
              <a:rPr lang="en-US" dirty="0"/>
              <a:t>Bullet title, ten words max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312738" y="745064"/>
            <a:ext cx="11523662" cy="3984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4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Subtitle, twelve word maximum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5969000" y="1481138"/>
            <a:ext cx="5730875" cy="4622800"/>
          </a:xfrm>
          <a:prstGeom prst="rect">
            <a:avLst/>
          </a:prstGeom>
        </p:spPr>
        <p:txBody>
          <a:bodyPr vert="horz" anchor="ctr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b="1" baseline="0">
                <a:solidFill>
                  <a:srgbClr val="FF0000"/>
                </a:solidFill>
              </a:defRPr>
            </a:lvl1pPr>
          </a:lstStyle>
          <a:p>
            <a:pPr lvl="0"/>
            <a:r>
              <a:rPr lang="en-US" dirty="0"/>
              <a:t>Insert Chart, Table or Illustration</a:t>
            </a:r>
          </a:p>
        </p:txBody>
      </p:sp>
    </p:spTree>
    <p:extLst>
      <p:ext uri="{BB962C8B-B14F-4D97-AF65-F5344CB8AC3E}">
        <p14:creationId xmlns:p14="http://schemas.microsoft.com/office/powerpoint/2010/main" val="13344529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13253" y="232303"/>
            <a:ext cx="11522632" cy="580495"/>
          </a:xfrm>
          <a:prstGeom prst="rect">
            <a:avLst/>
          </a:prstGeom>
        </p:spPr>
        <p:txBody>
          <a:bodyPr vert="horz" anchor="t"/>
          <a:lstStyle>
            <a:lvl1pPr algn="l">
              <a:defRPr sz="3600" b="1" cap="none" baseline="0"/>
            </a:lvl1pPr>
          </a:lstStyle>
          <a:p>
            <a:r>
              <a:rPr lang="en-US" dirty="0" smtClean="0"/>
              <a:t>Slide title, eight word maximum</a:t>
            </a:r>
            <a:endParaRPr lang="en-US" dirty="0"/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312738" y="745064"/>
            <a:ext cx="11523662" cy="3984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4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 smtClean="0"/>
              <a:t>Subtitle, twelve word maximum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6043613" y="1481138"/>
            <a:ext cx="5656262" cy="4622800"/>
          </a:xfrm>
          <a:prstGeom prst="rect">
            <a:avLst/>
          </a:prstGeom>
        </p:spPr>
        <p:txBody>
          <a:bodyPr vert="horz" anchor="ctr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b="1" baseline="0">
                <a:solidFill>
                  <a:srgbClr val="FF0000"/>
                </a:solidFill>
              </a:defRPr>
            </a:lvl1pPr>
          </a:lstStyle>
          <a:p>
            <a:pPr lvl="0"/>
            <a:r>
              <a:rPr lang="en-US" dirty="0" smtClean="0"/>
              <a:t>Insert Chart, Table or Illustration</a:t>
            </a:r>
            <a:endParaRPr lang="en-US" dirty="0"/>
          </a:p>
        </p:txBody>
      </p:sp>
      <p:sp>
        <p:nvSpPr>
          <p:cNvPr id="5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312738" y="1481138"/>
            <a:ext cx="5656262" cy="4622800"/>
          </a:xfrm>
          <a:prstGeom prst="rect">
            <a:avLst/>
          </a:prstGeom>
        </p:spPr>
        <p:txBody>
          <a:bodyPr vert="horz" anchor="ctr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b="1" baseline="0">
                <a:solidFill>
                  <a:srgbClr val="FF0000"/>
                </a:solidFill>
              </a:defRPr>
            </a:lvl1pPr>
          </a:lstStyle>
          <a:p>
            <a:pPr lvl="0"/>
            <a:r>
              <a:rPr lang="en-US" dirty="0" smtClean="0"/>
              <a:t>Insert Chart, Table or Illustration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py and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13253" y="232303"/>
            <a:ext cx="11522632" cy="580495"/>
          </a:xfrm>
          <a:prstGeom prst="rect">
            <a:avLst/>
          </a:prstGeom>
        </p:spPr>
        <p:txBody>
          <a:bodyPr vert="horz" anchor="t"/>
          <a:lstStyle>
            <a:lvl1pPr algn="l">
              <a:defRPr sz="3600" b="1" cap="none" baseline="0"/>
            </a:lvl1pPr>
          </a:lstStyle>
          <a:p>
            <a:r>
              <a:rPr lang="en-US" dirty="0" smtClean="0"/>
              <a:t>Slide title, eight word maximum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12737" y="1371600"/>
            <a:ext cx="5520543" cy="4851400"/>
          </a:xfrm>
          <a:prstGeom prst="rect">
            <a:avLst/>
          </a:prstGeom>
        </p:spPr>
        <p:txBody>
          <a:bodyPr vert="horz"/>
          <a:lstStyle>
            <a:lvl1pPr marL="169863" indent="-169863">
              <a:spcBef>
                <a:spcPts val="1000"/>
              </a:spcBef>
              <a:defRPr sz="2400" b="1" baseline="0">
                <a:solidFill>
                  <a:schemeClr val="accent5"/>
                </a:solidFill>
              </a:defRPr>
            </a:lvl1pPr>
            <a:lvl2pPr marL="398463" indent="-228600">
              <a:spcBef>
                <a:spcPts val="400"/>
              </a:spcBef>
              <a:defRPr sz="2000"/>
            </a:lvl2pPr>
            <a:lvl3pPr marL="576263" indent="-177800">
              <a:defRPr sz="1800"/>
            </a:lvl3pPr>
            <a:lvl4pPr marL="804863" indent="-228600">
              <a:defRPr sz="1600"/>
            </a:lvl4pPr>
            <a:lvl5pPr marL="973138" indent="-168275">
              <a:defRPr sz="1400"/>
            </a:lvl5pPr>
          </a:lstStyle>
          <a:p>
            <a:pPr lvl="0"/>
            <a:r>
              <a:rPr lang="en-US" dirty="0" smtClean="0"/>
              <a:t>Bullet title, ten words max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312738" y="745064"/>
            <a:ext cx="11523662" cy="3984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4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 smtClean="0"/>
              <a:t>Subtitle, twelve word maximum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5969000" y="1481138"/>
            <a:ext cx="5730875" cy="4622800"/>
          </a:xfrm>
          <a:prstGeom prst="rect">
            <a:avLst/>
          </a:prstGeom>
        </p:spPr>
        <p:txBody>
          <a:bodyPr vert="horz" anchor="ctr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b="1" baseline="0">
                <a:solidFill>
                  <a:srgbClr val="FF0000"/>
                </a:solidFill>
              </a:defRPr>
            </a:lvl1pPr>
          </a:lstStyle>
          <a:p>
            <a:pPr lvl="0"/>
            <a:r>
              <a:rPr lang="en-US" dirty="0" smtClean="0"/>
              <a:t>Insert Chart, Table or Illustration</a:t>
            </a:r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evr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46141" y="232303"/>
            <a:ext cx="10489744" cy="580495"/>
          </a:xfrm>
          <a:prstGeom prst="rect">
            <a:avLst/>
          </a:prstGeom>
        </p:spPr>
        <p:txBody>
          <a:bodyPr vert="horz" anchor="t"/>
          <a:lstStyle>
            <a:lvl1pPr algn="l">
              <a:defRPr sz="3600" b="1" cap="none" baseline="0"/>
            </a:lvl1pPr>
          </a:lstStyle>
          <a:p>
            <a:r>
              <a:rPr lang="en-US" dirty="0" smtClean="0"/>
              <a:t>Slide title, eight word maximum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345718" y="1371600"/>
            <a:ext cx="10490682" cy="4851400"/>
          </a:xfrm>
          <a:prstGeom prst="rect">
            <a:avLst/>
          </a:prstGeom>
        </p:spPr>
        <p:txBody>
          <a:bodyPr vert="horz"/>
          <a:lstStyle>
            <a:lvl1pPr marL="169863" indent="-169863">
              <a:defRPr sz="2800" b="1" baseline="0">
                <a:solidFill>
                  <a:schemeClr val="accent5"/>
                </a:solidFill>
              </a:defRPr>
            </a:lvl1pPr>
            <a:lvl2pPr marL="398463" indent="-228600">
              <a:defRPr sz="2400"/>
            </a:lvl2pPr>
            <a:lvl3pPr marL="576263" indent="-177800">
              <a:defRPr sz="2000"/>
            </a:lvl3pPr>
            <a:lvl4pPr marL="804863" indent="-228600">
              <a:defRPr sz="1800"/>
            </a:lvl4pPr>
            <a:lvl5pPr marL="973138" indent="-168275">
              <a:defRPr sz="1600"/>
            </a:lvl5pPr>
          </a:lstStyle>
          <a:p>
            <a:pPr lvl="0"/>
            <a:r>
              <a:rPr lang="en-US" dirty="0" smtClean="0"/>
              <a:t>Bullet title, ten word maximum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1345718" y="745064"/>
            <a:ext cx="10490682" cy="3984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4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 smtClean="0"/>
              <a:t>Subtitle, twelve word maximum</a:t>
            </a:r>
            <a:endParaRPr lang="en-US" dirty="0"/>
          </a:p>
        </p:txBody>
      </p:sp>
      <p:pic>
        <p:nvPicPr>
          <p:cNvPr id="20" name="Picture 19" descr="hallway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143000" cy="226314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evr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46141" y="232303"/>
            <a:ext cx="10489744" cy="580495"/>
          </a:xfrm>
          <a:prstGeom prst="rect">
            <a:avLst/>
          </a:prstGeom>
        </p:spPr>
        <p:txBody>
          <a:bodyPr vert="horz" anchor="t"/>
          <a:lstStyle>
            <a:lvl1pPr algn="l">
              <a:defRPr sz="3600" b="1" cap="none" baseline="0"/>
            </a:lvl1pPr>
          </a:lstStyle>
          <a:p>
            <a:r>
              <a:rPr lang="en-US" dirty="0" smtClean="0"/>
              <a:t>Slide title, eight word maximum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345718" y="1371600"/>
            <a:ext cx="10490682" cy="4851400"/>
          </a:xfrm>
          <a:prstGeom prst="rect">
            <a:avLst/>
          </a:prstGeom>
        </p:spPr>
        <p:txBody>
          <a:bodyPr vert="horz"/>
          <a:lstStyle>
            <a:lvl1pPr marL="169863" indent="-169863">
              <a:defRPr sz="2800" b="1" baseline="0">
                <a:solidFill>
                  <a:schemeClr val="accent5"/>
                </a:solidFill>
              </a:defRPr>
            </a:lvl1pPr>
            <a:lvl2pPr marL="398463" indent="-228600">
              <a:defRPr sz="2400"/>
            </a:lvl2pPr>
            <a:lvl3pPr marL="576263" indent="-177800">
              <a:defRPr sz="2000"/>
            </a:lvl3pPr>
            <a:lvl4pPr marL="804863" indent="-228600">
              <a:defRPr sz="1800"/>
            </a:lvl4pPr>
            <a:lvl5pPr marL="973138" indent="-168275">
              <a:defRPr sz="1600"/>
            </a:lvl5pPr>
          </a:lstStyle>
          <a:p>
            <a:pPr lvl="0"/>
            <a:r>
              <a:rPr lang="en-US" dirty="0" smtClean="0"/>
              <a:t>Bullet title, ten word maximum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1345718" y="745064"/>
            <a:ext cx="10490682" cy="3984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4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 smtClean="0"/>
              <a:t>Subtitle, twelve word maximum</a:t>
            </a:r>
            <a:endParaRPr lang="en-US" dirty="0"/>
          </a:p>
        </p:txBody>
      </p:sp>
      <p:pic>
        <p:nvPicPr>
          <p:cNvPr id="39" name="Picture 38" descr="wires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143000" cy="226314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evr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46141" y="232303"/>
            <a:ext cx="10489744" cy="580495"/>
          </a:xfrm>
          <a:prstGeom prst="rect">
            <a:avLst/>
          </a:prstGeom>
        </p:spPr>
        <p:txBody>
          <a:bodyPr vert="horz" anchor="t"/>
          <a:lstStyle>
            <a:lvl1pPr algn="l">
              <a:defRPr sz="3600" b="1" cap="none" baseline="0"/>
            </a:lvl1pPr>
          </a:lstStyle>
          <a:p>
            <a:r>
              <a:rPr lang="en-US" dirty="0" smtClean="0"/>
              <a:t>Slide title, eight word maximum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345718" y="1371600"/>
            <a:ext cx="10490682" cy="4851400"/>
          </a:xfrm>
          <a:prstGeom prst="rect">
            <a:avLst/>
          </a:prstGeom>
        </p:spPr>
        <p:txBody>
          <a:bodyPr vert="horz"/>
          <a:lstStyle>
            <a:lvl1pPr marL="169863" indent="-169863">
              <a:defRPr sz="2800" b="1" baseline="0">
                <a:solidFill>
                  <a:schemeClr val="accent5"/>
                </a:solidFill>
              </a:defRPr>
            </a:lvl1pPr>
            <a:lvl2pPr marL="398463" indent="-228600">
              <a:defRPr sz="2400"/>
            </a:lvl2pPr>
            <a:lvl3pPr marL="576263" indent="-177800">
              <a:defRPr sz="2000"/>
            </a:lvl3pPr>
            <a:lvl4pPr marL="804863" indent="-228600">
              <a:defRPr sz="1800"/>
            </a:lvl4pPr>
            <a:lvl5pPr marL="973138" indent="-168275">
              <a:defRPr sz="1600"/>
            </a:lvl5pPr>
          </a:lstStyle>
          <a:p>
            <a:pPr lvl="0"/>
            <a:r>
              <a:rPr lang="en-US" dirty="0" smtClean="0"/>
              <a:t>Bullet title, ten word maximum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1345718" y="745064"/>
            <a:ext cx="10490682" cy="3984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4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 smtClean="0"/>
              <a:t>Subtitle, twelve word maximum</a:t>
            </a:r>
            <a:endParaRPr lang="en-US" dirty="0"/>
          </a:p>
        </p:txBody>
      </p:sp>
      <p:pic>
        <p:nvPicPr>
          <p:cNvPr id="38" name="Picture 37" descr="pipes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143000" cy="226314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/><Relationship Id="rId3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6.xml"/><Relationship Id="rId2" Type="http://schemas.openxmlformats.org/officeDocument/2006/relationships/slideLayout" Target="../slideLayouts/slideLayout41.xml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9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6423943"/>
            <a:ext cx="12161838" cy="434057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12" name="Text Box 11"/>
          <p:cNvSpPr txBox="1">
            <a:spLocks noChangeArrowheads="1"/>
          </p:cNvSpPr>
          <p:nvPr userDrawn="1"/>
        </p:nvSpPr>
        <p:spPr bwMode="auto">
          <a:xfrm>
            <a:off x="190125" y="6464584"/>
            <a:ext cx="2159381" cy="33926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0" rIns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cs"/>
              </a:rPr>
              <a:t>Confidential – © 2015 </a:t>
            </a:r>
            <a:r>
              <a:rPr kumimoji="0" lang="en-US" sz="9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cs"/>
              </a:rPr>
              <a:t>Equinix</a:t>
            </a:r>
            <a:r>
              <a:rPr kumimoji="0" lang="en-US" sz="9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cs"/>
              </a:rPr>
              <a:t> Inc.</a:t>
            </a:r>
            <a:endParaRPr kumimoji="0" lang="en-US" sz="9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cs"/>
            </a:endParaRPr>
          </a:p>
        </p:txBody>
      </p:sp>
      <p:sp>
        <p:nvSpPr>
          <p:cNvPr id="13" name="Text Box 11"/>
          <p:cNvSpPr txBox="1">
            <a:spLocks noChangeArrowheads="1"/>
          </p:cNvSpPr>
          <p:nvPr userDrawn="1"/>
        </p:nvSpPr>
        <p:spPr bwMode="auto">
          <a:xfrm>
            <a:off x="5001229" y="6464584"/>
            <a:ext cx="2159381" cy="33926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0" rIns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cs"/>
              </a:rPr>
              <a:t>Equinix.com</a:t>
            </a: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cs"/>
            </a:endParaRPr>
          </a:p>
        </p:txBody>
      </p:sp>
      <p:sp>
        <p:nvSpPr>
          <p:cNvPr id="17" name="TextBox 16"/>
          <p:cNvSpPr txBox="1"/>
          <p:nvPr userDrawn="1"/>
        </p:nvSpPr>
        <p:spPr>
          <a:xfrm>
            <a:off x="11559492" y="6511106"/>
            <a:ext cx="48993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fld id="{65C59F89-3CBB-AE4F-A789-27DA41777400}" type="slidenum">
              <a:rPr lang="en-US" sz="1000" b="0" i="0" smtClean="0">
                <a:solidFill>
                  <a:srgbClr val="FFFFFF"/>
                </a:solidFill>
                <a:latin typeface="Arial"/>
                <a:cs typeface="Arial"/>
              </a:rPr>
              <a:pPr algn="r"/>
              <a:t>‹#›</a:t>
            </a:fld>
            <a:endParaRPr lang="en-US" sz="1000" b="0" i="0" dirty="0">
              <a:solidFill>
                <a:srgbClr val="FFFFFF"/>
              </a:solidFill>
              <a:latin typeface="Arial"/>
              <a:cs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97" r:id="rId3"/>
    <p:sldLayoutId id="2147483667" r:id="rId4"/>
    <p:sldLayoutId id="2147483664" r:id="rId5"/>
    <p:sldLayoutId id="2147483666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79" r:id="rId18"/>
    <p:sldLayoutId id="2147483680" r:id="rId19"/>
    <p:sldLayoutId id="2147483681" r:id="rId20"/>
    <p:sldLayoutId id="2147483682" r:id="rId21"/>
    <p:sldLayoutId id="2147483685" r:id="rId22"/>
    <p:sldLayoutId id="2147483683" r:id="rId23"/>
    <p:sldLayoutId id="2147483684" r:id="rId24"/>
    <p:sldLayoutId id="2147483687" r:id="rId25"/>
    <p:sldLayoutId id="2147483686" r:id="rId26"/>
    <p:sldLayoutId id="2147483688" r:id="rId27"/>
    <p:sldLayoutId id="2147483689" r:id="rId28"/>
    <p:sldLayoutId id="2147483690" r:id="rId29"/>
    <p:sldLayoutId id="2147483691" r:id="rId30"/>
    <p:sldLayoutId id="2147483692" r:id="rId31"/>
    <p:sldLayoutId id="2147483693" r:id="rId32"/>
    <p:sldLayoutId id="2147483694" r:id="rId33"/>
    <p:sldLayoutId id="2147483695" r:id="rId34"/>
    <p:sldLayoutId id="2147483696" r:id="rId35"/>
    <p:sldLayoutId id="2147483700" r:id="rId36"/>
    <p:sldLayoutId id="2147483701" r:id="rId37"/>
    <p:sldLayoutId id="2147483702" r:id="rId38"/>
    <p:sldLayoutId id="2147483703" r:id="rId39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 userDrawn="1"/>
        </p:nvSpPr>
        <p:spPr>
          <a:xfrm>
            <a:off x="11559492" y="6511106"/>
            <a:ext cx="48993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fld id="{65C59F89-3CBB-AE4F-A789-27DA41777400}" type="slidenum">
              <a:rPr lang="en-US" sz="1000" b="0" i="0" smtClean="0">
                <a:solidFill>
                  <a:srgbClr val="000000"/>
                </a:solidFill>
                <a:latin typeface="Arial"/>
                <a:cs typeface="Arial"/>
              </a:rPr>
              <a:pPr algn="r"/>
              <a:t>‹#›</a:t>
            </a:fld>
            <a:endParaRPr lang="en-US" sz="1000" b="0" i="0" dirty="0">
              <a:solidFill>
                <a:srgbClr val="000000"/>
              </a:solidFill>
              <a:latin typeface="Arial"/>
              <a:cs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57" r:id="rId2"/>
    <p:sldLayoutId id="2147483658" r:id="rId3"/>
    <p:sldLayoutId id="2147483659" r:id="rId4"/>
    <p:sldLayoutId id="2147483660" r:id="rId5"/>
    <p:sldLayoutId id="2147483661" r:id="rId6"/>
    <p:sldLayoutId id="2147483662" r:id="rId7"/>
    <p:sldLayoutId id="2147483663" r:id="rId8"/>
    <p:sldLayoutId id="2147483698" r:id="rId9"/>
    <p:sldLayoutId id="2147483699" r:id="rId10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azure.microsoft.com/en-us/documentation/articles/resource-group-overview/" TargetMode="Externa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channel9.msdn.com/" TargetMode="External"/><Relationship Id="rId2" Type="http://schemas.openxmlformats.org/officeDocument/2006/relationships/hyperlink" Target="https://azure.microsoft.com/en-us/documentation/articles/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resources.azure.com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imboCloud/GlobalAzureBootcamp" TargetMode="External"/><Relationship Id="rId7" Type="http://schemas.openxmlformats.org/officeDocument/2006/relationships/image" Target="../media/image45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4.tiff"/><Relationship Id="rId5" Type="http://schemas.microsoft.com/office/2007/relationships/hdphoto" Target="../media/hdphoto1.wdp"/><Relationship Id="rId4" Type="http://schemas.openxmlformats.org/officeDocument/2006/relationships/image" Target="../media/image43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tiff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tiff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hyperlink" Target="https://resources.azure.com)/" TargetMode="External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26"/>
          <p:cNvSpPr>
            <a:spLocks noGrp="1"/>
          </p:cNvSpPr>
          <p:nvPr>
            <p:ph type="title"/>
          </p:nvPr>
        </p:nvSpPr>
        <p:spPr>
          <a:xfrm>
            <a:off x="5817705" y="3573388"/>
            <a:ext cx="5734162" cy="457200"/>
          </a:xfrm>
        </p:spPr>
        <p:txBody>
          <a:bodyPr/>
          <a:lstStyle/>
          <a:p>
            <a:r>
              <a:rPr lang="en-US" dirty="0" smtClean="0"/>
              <a:t>Dynamic Workload Deployments</a:t>
            </a:r>
            <a:endParaRPr lang="en-US" dirty="0"/>
          </a:p>
        </p:txBody>
      </p:sp>
      <p:sp>
        <p:nvSpPr>
          <p:cNvPr id="28" name="Text Placeholder 2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Azure </a:t>
            </a:r>
            <a:r>
              <a:rPr lang="en-US" dirty="0" err="1" smtClean="0"/>
              <a:t>Bootcamp</a:t>
            </a:r>
            <a:r>
              <a:rPr lang="en-US" dirty="0" smtClean="0"/>
              <a:t> 2016</a:t>
            </a:r>
            <a:endParaRPr lang="en-US" dirty="0"/>
          </a:p>
        </p:txBody>
      </p:sp>
      <p:sp>
        <p:nvSpPr>
          <p:cNvPr id="29" name="Text Placeholder 28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0000"/>
                </a:solidFill>
              </a:rPr>
              <a:t> 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0" name="Text Placeholder 29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0000"/>
                </a:solidFill>
              </a:rPr>
              <a:t>Presented on: 04/16/2016</a:t>
            </a:r>
            <a:endParaRPr lang="en-US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ARM vs ASM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1800" dirty="0"/>
              <a:t>You can deploy, manage, and monitor all of the resources for your solution as a group, rather than handling these resources individually</a:t>
            </a:r>
            <a:r>
              <a:rPr lang="en-US" sz="1800" dirty="0" smtClean="0"/>
              <a:t>.</a:t>
            </a:r>
          </a:p>
          <a:p>
            <a:r>
              <a:rPr lang="en-US" sz="1800" dirty="0" smtClean="0"/>
              <a:t>You </a:t>
            </a:r>
            <a:r>
              <a:rPr lang="en-US" sz="1800" dirty="0"/>
              <a:t>can repeatedly deploy your solution throughout the development lifecycle and have confidence your resources are deployed in a consistent state</a:t>
            </a:r>
            <a:r>
              <a:rPr lang="en-US" sz="1800" dirty="0" smtClean="0"/>
              <a:t>.</a:t>
            </a:r>
          </a:p>
          <a:p>
            <a:r>
              <a:rPr lang="en-US" sz="1800" dirty="0" smtClean="0"/>
              <a:t>You </a:t>
            </a:r>
            <a:r>
              <a:rPr lang="en-US" sz="1800" dirty="0"/>
              <a:t>can use declarative templates to define your deployment</a:t>
            </a:r>
            <a:r>
              <a:rPr lang="en-US" sz="1800" dirty="0" smtClean="0"/>
              <a:t>.</a:t>
            </a:r>
          </a:p>
          <a:p>
            <a:r>
              <a:rPr lang="en-US" sz="1800" dirty="0" smtClean="0"/>
              <a:t>You </a:t>
            </a:r>
            <a:r>
              <a:rPr lang="en-US" sz="1800" dirty="0"/>
              <a:t>can define the dependencies between resources so they are deployed in the correct order</a:t>
            </a:r>
            <a:r>
              <a:rPr lang="en-US" sz="1800" dirty="0" smtClean="0"/>
              <a:t>.</a:t>
            </a:r>
          </a:p>
          <a:p>
            <a:r>
              <a:rPr lang="en-US" sz="1800" dirty="0" smtClean="0"/>
              <a:t>You </a:t>
            </a:r>
            <a:r>
              <a:rPr lang="en-US" sz="1800" dirty="0"/>
              <a:t>can apply access control to all services in your resource group because Role-Based Access Control (RBAC) is natively integrated into the management platform</a:t>
            </a:r>
            <a:r>
              <a:rPr lang="en-US" sz="1800" dirty="0" smtClean="0"/>
              <a:t>.</a:t>
            </a:r>
          </a:p>
          <a:p>
            <a:r>
              <a:rPr lang="en-US" sz="1800" dirty="0" smtClean="0"/>
              <a:t>You </a:t>
            </a:r>
            <a:r>
              <a:rPr lang="en-US" sz="1800" dirty="0"/>
              <a:t>can apply tags to resources to logically organize all of the resources in your subscription</a:t>
            </a:r>
            <a:r>
              <a:rPr lang="en-US" sz="1800" dirty="0" smtClean="0"/>
              <a:t>.</a:t>
            </a:r>
          </a:p>
          <a:p>
            <a:r>
              <a:rPr lang="en-US" sz="1800" dirty="0" smtClean="0"/>
              <a:t>You </a:t>
            </a:r>
            <a:r>
              <a:rPr lang="en-US" sz="1800" dirty="0"/>
              <a:t>can clarify billing for your organization by viewing the rolled-up costs for the entire group or for a group of resources </a:t>
            </a:r>
            <a:r>
              <a:rPr lang="en-US" sz="1800" dirty="0" smtClean="0"/>
              <a:t>sharing </a:t>
            </a:r>
            <a:r>
              <a:rPr lang="en-US" sz="1800" dirty="0"/>
              <a:t>the same </a:t>
            </a:r>
            <a:r>
              <a:rPr lang="en-US" sz="1800" dirty="0" smtClean="0"/>
              <a:t>tag.</a:t>
            </a:r>
          </a:p>
          <a:p>
            <a:endParaRPr lang="en-US" sz="1800" b="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1800" b="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sz="1400" b="0" dirty="0" smtClean="0">
                <a:solidFill>
                  <a:schemeClr val="tx1"/>
                </a:solidFill>
              </a:rPr>
              <a:t>From </a:t>
            </a:r>
            <a:r>
              <a:rPr lang="en-US" sz="1400" b="0" dirty="0">
                <a:solidFill>
                  <a:schemeClr val="tx1"/>
                </a:solidFill>
                <a:hlinkClick r:id="rId2"/>
              </a:rPr>
              <a:t>https://azure.microsoft.com/en-us/documentation/articles/resource-group-overview</a:t>
            </a:r>
            <a:r>
              <a:rPr lang="en-US" sz="1400" b="0" dirty="0" smtClean="0">
                <a:solidFill>
                  <a:schemeClr val="tx1"/>
                </a:solidFill>
                <a:hlinkClick r:id="rId2"/>
              </a:rPr>
              <a:t>/</a:t>
            </a:r>
            <a:r>
              <a:rPr lang="en-US" sz="1400" b="0" dirty="0" smtClean="0">
                <a:solidFill>
                  <a:schemeClr val="tx1"/>
                </a:solidFill>
              </a:rPr>
              <a:t> </a:t>
            </a:r>
            <a:endParaRPr lang="en-US" sz="1400" b="0" dirty="0">
              <a:solidFill>
                <a:schemeClr val="tx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Some Advantages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2909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 Groups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1345718" y="1371600"/>
            <a:ext cx="6204432" cy="4851400"/>
          </a:xfrm>
        </p:spPr>
        <p:txBody>
          <a:bodyPr/>
          <a:lstStyle/>
          <a:p>
            <a:r>
              <a:rPr lang="en-US" sz="2400" dirty="0" smtClean="0"/>
              <a:t>Can contain all resources, or a single resource, of an Azure Deployment</a:t>
            </a:r>
          </a:p>
          <a:p>
            <a:r>
              <a:rPr lang="en-US" sz="2400" dirty="0" smtClean="0"/>
              <a:t>Manages Access for the Resources</a:t>
            </a:r>
          </a:p>
          <a:p>
            <a:r>
              <a:rPr lang="en-US" sz="2400" dirty="0" smtClean="0"/>
              <a:t>Can reference, or be dependent on, other resource groups</a:t>
            </a:r>
          </a:p>
          <a:p>
            <a:r>
              <a:rPr lang="en-US" sz="2400" dirty="0" smtClean="0"/>
              <a:t>Can streamline the cleanup process</a:t>
            </a:r>
            <a:endParaRPr lang="en-US" sz="240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The Container</a:t>
            </a:r>
          </a:p>
          <a:p>
            <a:endParaRPr lang="en-US" dirty="0"/>
          </a:p>
        </p:txBody>
      </p:sp>
      <p:pic>
        <p:nvPicPr>
          <p:cNvPr id="5" name="Content Placeholder 4"/>
          <p:cNvPicPr>
            <a:picLocks noGrp="1"/>
          </p:cNvPicPr>
          <p:nvPr>
            <p:ph sz="quarter" idx="429496729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63" r="22537"/>
          <a:stretch/>
        </p:blipFill>
        <p:spPr>
          <a:xfrm>
            <a:off x="7422334" y="231775"/>
            <a:ext cx="4611688" cy="610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979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/>
          <p:cNvPicPr>
            <a:picLocks noGrp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857742" y="1143527"/>
            <a:ext cx="8433653" cy="51697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ARM Architecture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An Example of an Environment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5390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 Document Templates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9651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Document Template	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Do you know JSON?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sz="2400" b="0" dirty="0" smtClean="0">
                <a:solidFill>
                  <a:schemeClr val="tx1"/>
                </a:solidFill>
                <a:latin typeface="Andale Mono" charset="0"/>
                <a:ea typeface="Andale Mono" charset="0"/>
                <a:cs typeface="Andale Mono" charset="0"/>
              </a:rPr>
              <a:t>{</a:t>
            </a:r>
          </a:p>
          <a:p>
            <a:pPr marL="0" indent="0">
              <a:buNone/>
            </a:pPr>
            <a:r>
              <a:rPr lang="en-US" sz="2400" b="0" dirty="0">
                <a:solidFill>
                  <a:schemeClr val="tx1"/>
                </a:solidFill>
                <a:latin typeface="Andale Mono" charset="0"/>
                <a:ea typeface="Andale Mono" charset="0"/>
                <a:cs typeface="Andale Mono" charset="0"/>
              </a:rPr>
              <a:t>	</a:t>
            </a:r>
            <a:r>
              <a:rPr lang="en-US" sz="2400" b="0" dirty="0" smtClean="0">
                <a:solidFill>
                  <a:schemeClr val="tx1"/>
                </a:solidFill>
                <a:latin typeface="Andale Mono" charset="0"/>
                <a:ea typeface="Andale Mono" charset="0"/>
                <a:cs typeface="Andale Mono" charset="0"/>
              </a:rPr>
              <a:t>“</a:t>
            </a:r>
            <a:r>
              <a:rPr lang="en-US" sz="2400" b="0" dirty="0" smtClean="0">
                <a:solidFill>
                  <a:srgbClr val="FF0000"/>
                </a:solidFill>
                <a:latin typeface="Andale Mono" charset="0"/>
                <a:ea typeface="Andale Mono" charset="0"/>
                <a:cs typeface="Andale Mono" charset="0"/>
              </a:rPr>
              <a:t>key</a:t>
            </a:r>
            <a:r>
              <a:rPr lang="en-US" sz="2400" b="0" dirty="0" smtClean="0">
                <a:solidFill>
                  <a:schemeClr val="tx1"/>
                </a:solidFill>
                <a:latin typeface="Andale Mono" charset="0"/>
                <a:ea typeface="Andale Mono" charset="0"/>
                <a:cs typeface="Andale Mono" charset="0"/>
              </a:rPr>
              <a:t>” : “</a:t>
            </a:r>
            <a:r>
              <a:rPr lang="en-US" sz="2400" b="0" dirty="0" smtClean="0">
                <a:solidFill>
                  <a:srgbClr val="00B0F0"/>
                </a:solidFill>
                <a:latin typeface="Andale Mono" charset="0"/>
                <a:ea typeface="Andale Mono" charset="0"/>
                <a:cs typeface="Andale Mono" charset="0"/>
              </a:rPr>
              <a:t>value</a:t>
            </a:r>
            <a:r>
              <a:rPr lang="en-US" sz="2400" b="0" dirty="0" smtClean="0">
                <a:solidFill>
                  <a:schemeClr val="tx1"/>
                </a:solidFill>
                <a:latin typeface="Andale Mono" charset="0"/>
                <a:ea typeface="Andale Mono" charset="0"/>
                <a:cs typeface="Andale Mono" charset="0"/>
              </a:rPr>
              <a:t>”,</a:t>
            </a:r>
          </a:p>
          <a:p>
            <a:pPr marL="0" indent="0">
              <a:buNone/>
            </a:pPr>
            <a:r>
              <a:rPr lang="en-US" sz="2400" b="0" dirty="0">
                <a:solidFill>
                  <a:schemeClr val="tx1"/>
                </a:solidFill>
                <a:latin typeface="Andale Mono" charset="0"/>
                <a:ea typeface="Andale Mono" charset="0"/>
                <a:cs typeface="Andale Mono" charset="0"/>
              </a:rPr>
              <a:t>	</a:t>
            </a:r>
            <a:r>
              <a:rPr lang="en-US" sz="2400" b="0" dirty="0" smtClean="0">
                <a:solidFill>
                  <a:schemeClr val="tx1"/>
                </a:solidFill>
                <a:latin typeface="Andale Mono" charset="0"/>
                <a:ea typeface="Andale Mono" charset="0"/>
                <a:cs typeface="Andale Mono" charset="0"/>
              </a:rPr>
              <a:t>{</a:t>
            </a:r>
          </a:p>
          <a:p>
            <a:pPr marL="0" indent="0">
              <a:buNone/>
            </a:pPr>
            <a:r>
              <a:rPr lang="en-US" sz="2400" b="0" dirty="0">
                <a:solidFill>
                  <a:schemeClr val="tx1"/>
                </a:solidFill>
                <a:latin typeface="Andale Mono" charset="0"/>
                <a:ea typeface="Andale Mono" charset="0"/>
                <a:cs typeface="Andale Mono" charset="0"/>
              </a:rPr>
              <a:t>	</a:t>
            </a:r>
            <a:r>
              <a:rPr lang="en-US" sz="2400" b="0" dirty="0" smtClean="0">
                <a:solidFill>
                  <a:schemeClr val="tx1"/>
                </a:solidFill>
                <a:latin typeface="Andale Mono" charset="0"/>
                <a:ea typeface="Andale Mono" charset="0"/>
                <a:cs typeface="Andale Mono" charset="0"/>
              </a:rPr>
              <a:t>	“</a:t>
            </a:r>
            <a:r>
              <a:rPr lang="en-US" sz="2400" b="0" dirty="0" smtClean="0">
                <a:solidFill>
                  <a:srgbClr val="FF0000"/>
                </a:solidFill>
                <a:latin typeface="Andale Mono" charset="0"/>
                <a:ea typeface="Andale Mono" charset="0"/>
                <a:cs typeface="Andale Mono" charset="0"/>
              </a:rPr>
              <a:t>key</a:t>
            </a:r>
            <a:r>
              <a:rPr lang="en-US" sz="2400" b="0" dirty="0" smtClean="0">
                <a:solidFill>
                  <a:schemeClr val="tx1"/>
                </a:solidFill>
                <a:latin typeface="Andale Mono" charset="0"/>
                <a:ea typeface="Andale Mono" charset="0"/>
                <a:cs typeface="Andale Mono" charset="0"/>
              </a:rPr>
              <a:t>” : “</a:t>
            </a:r>
            <a:r>
              <a:rPr lang="en-US" sz="2400" b="0" dirty="0" smtClean="0">
                <a:solidFill>
                  <a:srgbClr val="00B0F0"/>
                </a:solidFill>
                <a:latin typeface="Andale Mono" charset="0"/>
                <a:ea typeface="Andale Mono" charset="0"/>
                <a:cs typeface="Andale Mono" charset="0"/>
              </a:rPr>
              <a:t>value</a:t>
            </a:r>
            <a:r>
              <a:rPr lang="en-US" sz="2400" b="0" dirty="0" smtClean="0">
                <a:solidFill>
                  <a:schemeClr val="tx1"/>
                </a:solidFill>
                <a:latin typeface="Andale Mono" charset="0"/>
                <a:ea typeface="Andale Mono" charset="0"/>
                <a:cs typeface="Andale Mono" charset="0"/>
              </a:rPr>
              <a:t>”,</a:t>
            </a:r>
          </a:p>
          <a:p>
            <a:pPr marL="0" indent="0">
              <a:buNone/>
            </a:pPr>
            <a:r>
              <a:rPr lang="en-US" sz="2400" b="0" dirty="0">
                <a:solidFill>
                  <a:schemeClr val="tx1"/>
                </a:solidFill>
                <a:latin typeface="Andale Mono" charset="0"/>
                <a:ea typeface="Andale Mono" charset="0"/>
                <a:cs typeface="Andale Mono" charset="0"/>
              </a:rPr>
              <a:t>	</a:t>
            </a:r>
            <a:r>
              <a:rPr lang="en-US" sz="2400" b="0" dirty="0" smtClean="0">
                <a:solidFill>
                  <a:schemeClr val="tx1"/>
                </a:solidFill>
                <a:latin typeface="Andale Mono" charset="0"/>
                <a:ea typeface="Andale Mono" charset="0"/>
                <a:cs typeface="Andale Mono" charset="0"/>
              </a:rPr>
              <a:t>	“</a:t>
            </a:r>
            <a:r>
              <a:rPr lang="en-US" sz="2400" b="0" dirty="0" smtClean="0">
                <a:solidFill>
                  <a:srgbClr val="FF0000"/>
                </a:solidFill>
                <a:latin typeface="Andale Mono" charset="0"/>
                <a:ea typeface="Andale Mono" charset="0"/>
                <a:cs typeface="Andale Mono" charset="0"/>
              </a:rPr>
              <a:t>key</a:t>
            </a:r>
            <a:r>
              <a:rPr lang="en-US" sz="2400" b="0" dirty="0" smtClean="0">
                <a:solidFill>
                  <a:schemeClr val="tx1"/>
                </a:solidFill>
                <a:latin typeface="Andale Mono" charset="0"/>
                <a:ea typeface="Andale Mono" charset="0"/>
                <a:cs typeface="Andale Mono" charset="0"/>
              </a:rPr>
              <a:t>” : “</a:t>
            </a:r>
            <a:r>
              <a:rPr lang="en-US" sz="2400" b="0" dirty="0" smtClean="0">
                <a:solidFill>
                  <a:srgbClr val="00B0F0"/>
                </a:solidFill>
                <a:latin typeface="Andale Mono" charset="0"/>
                <a:ea typeface="Andale Mono" charset="0"/>
                <a:cs typeface="Andale Mono" charset="0"/>
              </a:rPr>
              <a:t>value</a:t>
            </a:r>
            <a:r>
              <a:rPr lang="en-US" sz="2400" b="0" dirty="0" smtClean="0">
                <a:solidFill>
                  <a:schemeClr val="tx1"/>
                </a:solidFill>
                <a:latin typeface="Andale Mono" charset="0"/>
                <a:ea typeface="Andale Mono" charset="0"/>
                <a:cs typeface="Andale Mono" charset="0"/>
              </a:rPr>
              <a:t>”</a:t>
            </a:r>
          </a:p>
          <a:p>
            <a:pPr marL="0" indent="0">
              <a:buNone/>
            </a:pPr>
            <a:r>
              <a:rPr lang="en-US" sz="2400" b="0" dirty="0">
                <a:solidFill>
                  <a:schemeClr val="tx1"/>
                </a:solidFill>
                <a:latin typeface="Andale Mono" charset="0"/>
                <a:ea typeface="Andale Mono" charset="0"/>
                <a:cs typeface="Andale Mono" charset="0"/>
              </a:rPr>
              <a:t>	</a:t>
            </a:r>
            <a:r>
              <a:rPr lang="en-US" sz="2400" b="0" dirty="0" smtClean="0">
                <a:solidFill>
                  <a:schemeClr val="tx1"/>
                </a:solidFill>
                <a:latin typeface="Andale Mono" charset="0"/>
                <a:ea typeface="Andale Mono" charset="0"/>
                <a:cs typeface="Andale Mono" charset="0"/>
              </a:rPr>
              <a:t>}</a:t>
            </a:r>
          </a:p>
          <a:p>
            <a:pPr marL="0" indent="0">
              <a:buNone/>
            </a:pPr>
            <a:r>
              <a:rPr lang="en-US" sz="2400" b="0" dirty="0">
                <a:solidFill>
                  <a:schemeClr val="tx1"/>
                </a:solidFill>
                <a:latin typeface="Andale Mono" charset="0"/>
                <a:ea typeface="Andale Mono" charset="0"/>
                <a:cs typeface="Andale Mono" charset="0"/>
              </a:rPr>
              <a:t>}</a:t>
            </a:r>
            <a:endParaRPr lang="en-US" sz="2400" b="0" dirty="0" smtClean="0">
              <a:solidFill>
                <a:schemeClr val="tx1"/>
              </a:solidFill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4783873" y="2854712"/>
            <a:ext cx="657922" cy="27878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441795" y="2624770"/>
            <a:ext cx="38025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Watch for Commas! </a:t>
            </a:r>
          </a:p>
          <a:p>
            <a:r>
              <a:rPr lang="en-US" dirty="0">
                <a:solidFill>
                  <a:srgbClr val="FF0000"/>
                </a:solidFill>
              </a:rPr>
              <a:t>	</a:t>
            </a:r>
            <a:r>
              <a:rPr lang="en-US" dirty="0" smtClean="0">
                <a:solidFill>
                  <a:srgbClr val="FF0000"/>
                </a:solidFill>
              </a:rPr>
              <a:t>At the end of every line, 	except for the last in a group.</a:t>
            </a:r>
          </a:p>
        </p:txBody>
      </p:sp>
    </p:spTree>
    <p:extLst>
      <p:ext uri="{BB962C8B-B14F-4D97-AF65-F5344CB8AC3E}">
        <p14:creationId xmlns:p14="http://schemas.microsoft.com/office/powerpoint/2010/main" val="622703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Anatomy of a Document Template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Parameters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Variables, Properties, &amp; Resources – Oh My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" t="2103"/>
          <a:stretch/>
        </p:blipFill>
        <p:spPr>
          <a:xfrm>
            <a:off x="78058" y="2531326"/>
            <a:ext cx="12083779" cy="3388889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H="1">
            <a:off x="4204011" y="2252546"/>
            <a:ext cx="501804" cy="27878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705815" y="2043875"/>
            <a:ext cx="23417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solidFill>
                  <a:srgbClr val="FF0000"/>
                </a:solidFill>
              </a:rPr>
              <a:t>Parameter Header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 flipH="1">
            <a:off x="5452946" y="2739997"/>
            <a:ext cx="520529" cy="3665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5973475" y="2531326"/>
            <a:ext cx="2144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solidFill>
                  <a:srgbClr val="FF0000"/>
                </a:solidFill>
              </a:rPr>
              <a:t>Parameter Name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23" name="Straight Arrow Connector 22"/>
          <p:cNvCxnSpPr/>
          <p:nvPr/>
        </p:nvCxnSpPr>
        <p:spPr>
          <a:xfrm flipH="1" flipV="1">
            <a:off x="5296829" y="2985325"/>
            <a:ext cx="2356765" cy="5745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7653592" y="2834111"/>
            <a:ext cx="2144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Parameter Type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27" name="Straight Arrow Connector 26"/>
          <p:cNvCxnSpPr/>
          <p:nvPr/>
        </p:nvCxnSpPr>
        <p:spPr>
          <a:xfrm flipH="1" flipV="1">
            <a:off x="5174166" y="3512474"/>
            <a:ext cx="951710" cy="2086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6125875" y="3512474"/>
            <a:ext cx="2783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solidFill>
                  <a:srgbClr val="FF0000"/>
                </a:solidFill>
              </a:rPr>
              <a:t>Parameter Description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4" name="Straight Arrow Connector 13"/>
          <p:cNvCxnSpPr>
            <a:stCxn id="15" idx="1"/>
          </p:cNvCxnSpPr>
          <p:nvPr/>
        </p:nvCxnSpPr>
        <p:spPr>
          <a:xfrm flipH="1">
            <a:off x="2255163" y="2228541"/>
            <a:ext cx="2450652" cy="41273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3295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Anatomy of a Document Template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Variables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Variables, Properties, &amp; Resources – Oh My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3" t="1338" b="36030"/>
          <a:stretch/>
        </p:blipFill>
        <p:spPr>
          <a:xfrm>
            <a:off x="55755" y="2475570"/>
            <a:ext cx="12072628" cy="3378819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H="1">
            <a:off x="4538546" y="2271502"/>
            <a:ext cx="442472" cy="1148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981017" y="2062831"/>
            <a:ext cx="2144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Variable Header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H="1" flipV="1">
            <a:off x="4627756" y="2727142"/>
            <a:ext cx="2170910" cy="240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798665" y="2542476"/>
            <a:ext cx="2144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solidFill>
                  <a:srgbClr val="FF0000"/>
                </a:solidFill>
              </a:rPr>
              <a:t>Variable Name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 flipH="1">
            <a:off x="6947210" y="3464826"/>
            <a:ext cx="520529" cy="3665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7467739" y="3256155"/>
            <a:ext cx="2144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Variable Value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3" name="Straight Arrow Connector 12"/>
          <p:cNvCxnSpPr>
            <a:stCxn id="8" idx="1"/>
          </p:cNvCxnSpPr>
          <p:nvPr/>
        </p:nvCxnSpPr>
        <p:spPr>
          <a:xfrm flipH="1">
            <a:off x="1616927" y="2247497"/>
            <a:ext cx="3364090" cy="37304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5877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Anatomy of a Document Template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Variables, Properties, &amp; Resources – Oh My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3" t="1019"/>
          <a:stretch/>
        </p:blipFill>
        <p:spPr>
          <a:xfrm>
            <a:off x="1438505" y="1844560"/>
            <a:ext cx="9422783" cy="4485462"/>
          </a:xfrm>
          <a:prstGeom prst="rect">
            <a:avLst/>
          </a:prstGeom>
        </p:spPr>
      </p:pic>
      <p:cxnSp>
        <p:nvCxnSpPr>
          <p:cNvPr id="6" name="Straight Arrow Connector 5"/>
          <p:cNvCxnSpPr>
            <a:stCxn id="7" idx="1"/>
          </p:cNvCxnSpPr>
          <p:nvPr/>
        </p:nvCxnSpPr>
        <p:spPr>
          <a:xfrm flipH="1" flipV="1">
            <a:off x="5274528" y="2007219"/>
            <a:ext cx="475920" cy="4951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750448" y="1872063"/>
            <a:ext cx="2144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Resource Header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683218" y="2834681"/>
            <a:ext cx="2404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solidFill>
                  <a:srgbClr val="FF0000"/>
                </a:solidFill>
              </a:rPr>
              <a:t>Resource Properties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1" name="Right Brace 10"/>
          <p:cNvSpPr/>
          <p:nvPr/>
        </p:nvSpPr>
        <p:spPr>
          <a:xfrm>
            <a:off x="7895061" y="2241395"/>
            <a:ext cx="747131" cy="1555905"/>
          </a:xfrm>
          <a:prstGeom prst="rightBrac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>
            <a:stCxn id="7" idx="1"/>
          </p:cNvCxnSpPr>
          <p:nvPr/>
        </p:nvCxnSpPr>
        <p:spPr>
          <a:xfrm flipH="1">
            <a:off x="2966225" y="2056729"/>
            <a:ext cx="2784223" cy="34078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7482468" y="4325497"/>
            <a:ext cx="527960" cy="3463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8010428" y="4140831"/>
            <a:ext cx="2144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Variable Ref.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 flipH="1">
            <a:off x="7582829" y="1683373"/>
            <a:ext cx="453891" cy="74268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8036719" y="1498707"/>
            <a:ext cx="2144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Parameter Ref.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23" name="Straight Arrow Connector 22"/>
          <p:cNvCxnSpPr/>
          <p:nvPr/>
        </p:nvCxnSpPr>
        <p:spPr>
          <a:xfrm flipH="1" flipV="1">
            <a:off x="7270595" y="4694829"/>
            <a:ext cx="624466" cy="1027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7895061" y="4612869"/>
            <a:ext cx="2144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Special Function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4018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Deploying a Document Template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/>
              <a:t>Through Visual </a:t>
            </a:r>
            <a:r>
              <a:rPr lang="en-US" dirty="0" smtClean="0"/>
              <a:t>Studio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Through PowerShell</a:t>
            </a:r>
          </a:p>
          <a:p>
            <a:r>
              <a:rPr lang="en-US" dirty="0" smtClean="0"/>
              <a:t>Through </a:t>
            </a:r>
            <a:r>
              <a:rPr lang="en-US" dirty="0"/>
              <a:t>the </a:t>
            </a:r>
            <a:r>
              <a:rPr lang="en-US" dirty="0" smtClean="0"/>
              <a:t>Portal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Through the Portal &amp; Beyond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9724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Resources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Documentation</a:t>
            </a:r>
          </a:p>
          <a:p>
            <a:pPr lvl="1"/>
            <a:r>
              <a:rPr lang="en-US" dirty="0">
                <a:hlinkClick r:id="rId2"/>
              </a:rPr>
              <a:t>https://azure.microsoft.com/en-us/documentation/articles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 </a:t>
            </a:r>
          </a:p>
          <a:p>
            <a:r>
              <a:rPr lang="en-US" dirty="0" smtClean="0"/>
              <a:t>Channel 9 – Microsoft Video Network</a:t>
            </a:r>
          </a:p>
          <a:p>
            <a:pPr lvl="1"/>
            <a:r>
              <a:rPr lang="en-US" dirty="0">
                <a:hlinkClick r:id="rId3"/>
              </a:rPr>
              <a:t>https://channel9.msdn.com</a:t>
            </a:r>
            <a:r>
              <a:rPr lang="en-US" dirty="0" smtClean="0">
                <a:hlinkClick r:id="rId3"/>
              </a:rPr>
              <a:t>/</a:t>
            </a:r>
            <a:r>
              <a:rPr lang="en-US" dirty="0" smtClean="0"/>
              <a:t> </a:t>
            </a:r>
          </a:p>
          <a:p>
            <a:r>
              <a:rPr lang="en-US" dirty="0" smtClean="0"/>
              <a:t>Azure Resource Explorer (beta)</a:t>
            </a:r>
          </a:p>
          <a:p>
            <a:pPr lvl="1"/>
            <a:r>
              <a:rPr lang="en-US" dirty="0" smtClean="0">
                <a:hlinkClick r:id="rId4"/>
              </a:rPr>
              <a:t>https://resources.azure.com</a:t>
            </a:r>
            <a:r>
              <a:rPr lang="en-US" dirty="0" smtClean="0"/>
              <a:t> </a:t>
            </a:r>
          </a:p>
          <a:p>
            <a:pPr lvl="1"/>
            <a:endParaRPr lang="en-US" dirty="0" smtClean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Continue Learning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6870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to Expect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457200" indent="-457200">
              <a:buFont typeface="Arial" charset="0"/>
              <a:buChar char="•"/>
            </a:pPr>
            <a:r>
              <a:rPr lang="en-US" sz="2000" dirty="0" smtClean="0"/>
              <a:t>Deploying IaaS Applications as Code</a:t>
            </a:r>
          </a:p>
          <a:p>
            <a:pPr marL="685800" lvl="1" indent="-457200">
              <a:buFont typeface="Arial" charset="0"/>
              <a:buChar char="•"/>
            </a:pPr>
            <a:r>
              <a:rPr lang="en-US" sz="1800" dirty="0" smtClean="0"/>
              <a:t>Review Azure Resource Manager</a:t>
            </a:r>
          </a:p>
          <a:p>
            <a:pPr marL="685800" lvl="1" indent="-457200">
              <a:buFont typeface="Arial" charset="0"/>
              <a:buChar char="•"/>
            </a:pPr>
            <a:r>
              <a:rPr lang="en-US" sz="1800" dirty="0" smtClean="0"/>
              <a:t>Review Document Templates (JSON)</a:t>
            </a:r>
          </a:p>
          <a:p>
            <a:pPr marL="685800" lvl="1" indent="-457200">
              <a:buFont typeface="Arial" charset="0"/>
              <a:buChar char="•"/>
            </a:pPr>
            <a:r>
              <a:rPr lang="en-US" sz="1800" dirty="0" smtClean="0"/>
              <a:t>Download and Walk Through Demo of Deployment</a:t>
            </a:r>
          </a:p>
          <a:p>
            <a:pPr marL="685800" lvl="1" indent="-457200">
              <a:buFont typeface="Arial" charset="0"/>
              <a:buChar char="•"/>
            </a:pPr>
            <a:r>
              <a:rPr lang="en-US" sz="1800" dirty="0" smtClean="0"/>
              <a:t>Walk Through Document Modifications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000" dirty="0" smtClean="0"/>
              <a:t>Lunch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000" dirty="0" smtClean="0"/>
              <a:t>Azure Hybrid Cloud Talk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000" dirty="0" smtClean="0"/>
              <a:t>Deploying PaaS Applications as Code</a:t>
            </a:r>
          </a:p>
          <a:p>
            <a:pPr marL="685800" lvl="1" indent="-457200">
              <a:buFont typeface="Arial" charset="0"/>
              <a:buChar char="•"/>
            </a:pPr>
            <a:r>
              <a:rPr lang="en-US" sz="1800" dirty="0" smtClean="0"/>
              <a:t>Deploy </a:t>
            </a:r>
            <a:r>
              <a:rPr lang="en-US" sz="1800" dirty="0" err="1" smtClean="0"/>
              <a:t>IaaS</a:t>
            </a:r>
            <a:r>
              <a:rPr lang="en-US" sz="1800" dirty="0" smtClean="0"/>
              <a:t> Document Website (Desired State </a:t>
            </a:r>
            <a:r>
              <a:rPr lang="en-US" sz="1800" dirty="0" err="1" smtClean="0"/>
              <a:t>Config</a:t>
            </a:r>
            <a:r>
              <a:rPr lang="en-US" sz="1800" dirty="0" smtClean="0"/>
              <a:t>)</a:t>
            </a:r>
          </a:p>
          <a:p>
            <a:pPr marL="685800" lvl="1" indent="-457200">
              <a:buFont typeface="Arial" charset="0"/>
              <a:buChar char="•"/>
            </a:pPr>
            <a:r>
              <a:rPr lang="en-US" sz="1800" dirty="0" smtClean="0"/>
              <a:t>Review Azure </a:t>
            </a:r>
            <a:r>
              <a:rPr lang="en-US" sz="1800" dirty="0" err="1" smtClean="0"/>
              <a:t>PaaS</a:t>
            </a:r>
            <a:r>
              <a:rPr lang="en-US" sz="1800" dirty="0" smtClean="0"/>
              <a:t> Offerings</a:t>
            </a:r>
          </a:p>
          <a:p>
            <a:pPr marL="685800" lvl="1" indent="-457200">
              <a:buFont typeface="Arial" charset="0"/>
              <a:buChar char="•"/>
            </a:pPr>
            <a:r>
              <a:rPr lang="en-US" sz="1800" dirty="0" smtClean="0"/>
              <a:t>Review Tools – Visual Studio</a:t>
            </a:r>
          </a:p>
          <a:p>
            <a:pPr marL="685800" lvl="1" indent="-457200">
              <a:buFont typeface="Arial" charset="0"/>
              <a:buChar char="•"/>
            </a:pPr>
            <a:r>
              <a:rPr lang="en-US" sz="1800" dirty="0" smtClean="0"/>
              <a:t>Download and Walk Through Code</a:t>
            </a:r>
          </a:p>
          <a:p>
            <a:pPr marL="685800" lvl="1" indent="-457200">
              <a:buFont typeface="Arial" charset="0"/>
              <a:buChar char="•"/>
            </a:pPr>
            <a:r>
              <a:rPr lang="en-US" sz="1800" dirty="0" smtClean="0"/>
              <a:t>Demo Deployment of the </a:t>
            </a:r>
            <a:r>
              <a:rPr lang="en-US" sz="1800" dirty="0" err="1" smtClean="0"/>
              <a:t>PaaS</a:t>
            </a:r>
            <a:r>
              <a:rPr lang="en-US" sz="1800" dirty="0" smtClean="0"/>
              <a:t> Website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The Agenda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011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Get to Building [</a:t>
            </a:r>
            <a:r>
              <a:rPr lang="en-US" dirty="0" err="1" smtClean="0"/>
              <a:t>IaaS</a:t>
            </a:r>
            <a:r>
              <a:rPr lang="en-US" dirty="0" smtClean="0"/>
              <a:t>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731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we building?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3450" y="977369"/>
            <a:ext cx="7197725" cy="5260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395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First things first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>
              <a:buClr>
                <a:srgbClr val="FF0000"/>
              </a:buClr>
              <a:buFont typeface="Wingdings" charset="2"/>
              <a:buChar char="q"/>
            </a:pPr>
            <a:r>
              <a:rPr lang="en-US" sz="2400" dirty="0">
                <a:hlinkClick r:id="rId3"/>
              </a:rPr>
              <a:t>https://github.com/NimboCloud/GlobalAzureBootcamp</a:t>
            </a:r>
            <a:endParaRPr lang="en-US" sz="2400" dirty="0"/>
          </a:p>
          <a:p>
            <a:pPr marL="0" indent="0">
              <a:buClr>
                <a:srgbClr val="FF0000"/>
              </a:buClr>
            </a:pPr>
            <a:endParaRPr lang="en-US" sz="2400" dirty="0"/>
          </a:p>
          <a:p>
            <a:pPr>
              <a:buClr>
                <a:srgbClr val="FF0000"/>
              </a:buClr>
              <a:buFont typeface="Wingdings" charset="2"/>
              <a:buChar char="q"/>
            </a:pPr>
            <a:r>
              <a:rPr lang="en-US" sz="2400" dirty="0" smtClean="0"/>
              <a:t>Open Project Deployment.sln</a:t>
            </a:r>
            <a:endParaRPr lang="en-US" sz="2400" dirty="0"/>
          </a:p>
          <a:p>
            <a:endParaRPr lang="en-US" sz="2400" dirty="0"/>
          </a:p>
          <a:p>
            <a:pPr>
              <a:buClr>
                <a:srgbClr val="FF0000"/>
              </a:buClr>
              <a:buFont typeface="Wingdings" charset="2"/>
              <a:buChar char="q"/>
            </a:pPr>
            <a:r>
              <a:rPr lang="en-US" sz="2400" dirty="0"/>
              <a:t>Change </a:t>
            </a:r>
            <a:r>
              <a:rPr lang="en-US" sz="2400" dirty="0">
                <a:solidFill>
                  <a:srgbClr val="FF0000"/>
                </a:solidFill>
              </a:rPr>
              <a:t>3</a:t>
            </a:r>
            <a:r>
              <a:rPr lang="en-US" sz="2400" dirty="0"/>
              <a:t> lines of </a:t>
            </a:r>
            <a:r>
              <a:rPr lang="en-US" sz="2400" dirty="0" smtClean="0"/>
              <a:t>code </a:t>
            </a:r>
            <a:endParaRPr lang="en-US" sz="2400" dirty="0"/>
          </a:p>
          <a:p>
            <a:pPr marL="0" indent="0"/>
            <a:r>
              <a:rPr lang="en-US" sz="2400" dirty="0"/>
              <a:t>	</a:t>
            </a:r>
            <a:endParaRPr lang="en-US" sz="2400" dirty="0" smtClean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Get the Code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 radius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971797" y="2577585"/>
            <a:ext cx="5515745" cy="308743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6"/>
          <a:srcRect l="3137"/>
          <a:stretch/>
        </p:blipFill>
        <p:spPr>
          <a:xfrm>
            <a:off x="291866" y="5537268"/>
            <a:ext cx="2451334" cy="732162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2010940" y="3975463"/>
            <a:ext cx="9749985" cy="1071872"/>
            <a:chOff x="1909340" y="3335383"/>
            <a:chExt cx="9749985" cy="1071872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909340" y="3418122"/>
              <a:ext cx="9665578" cy="954297"/>
            </a:xfrm>
            <a:prstGeom prst="rect">
              <a:avLst/>
            </a:prstGeom>
          </p:spPr>
        </p:pic>
        <p:sp>
          <p:nvSpPr>
            <p:cNvPr id="13" name="Rounded Rectangle 12"/>
            <p:cNvSpPr/>
            <p:nvPr/>
          </p:nvSpPr>
          <p:spPr>
            <a:xfrm>
              <a:off x="5372512" y="3335383"/>
              <a:ext cx="3605349" cy="348343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3152502" y="4110447"/>
              <a:ext cx="8506823" cy="296808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ounded Rectangle 19"/>
            <p:cNvSpPr/>
            <p:nvPr/>
          </p:nvSpPr>
          <p:spPr>
            <a:xfrm>
              <a:off x="3010512" y="3870808"/>
              <a:ext cx="1229221" cy="230930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55199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One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80988" y="823913"/>
            <a:ext cx="4379502" cy="3809328"/>
          </a:xfrm>
        </p:spPr>
        <p:txBody>
          <a:bodyPr vert="horz" anchor="t"/>
          <a:lstStyle/>
          <a:p>
            <a:pPr marL="0" indent="0">
              <a:buNone/>
            </a:pPr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 smtClean="0">
                <a:solidFill>
                  <a:srgbClr val="FF0000"/>
                </a:solidFill>
              </a:rPr>
              <a:t>azure-</a:t>
            </a:r>
            <a:r>
              <a:rPr lang="en-US" dirty="0" err="1">
                <a:solidFill>
                  <a:srgbClr val="FF0000"/>
                </a:solidFill>
              </a:rPr>
              <a:t>A</a:t>
            </a:r>
            <a:r>
              <a:rPr lang="en-US" dirty="0" err="1" smtClean="0">
                <a:solidFill>
                  <a:srgbClr val="FF0000"/>
                </a:solidFill>
              </a:rPr>
              <a:t>.json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 smtClean="0"/>
              <a:t>Define Resource Group</a:t>
            </a:r>
          </a:p>
          <a:p>
            <a:r>
              <a:rPr lang="en-US" dirty="0" smtClean="0"/>
              <a:t>Build Azure </a:t>
            </a:r>
            <a:r>
              <a:rPr lang="en-US" dirty="0" err="1" smtClean="0"/>
              <a:t>vNet</a:t>
            </a:r>
            <a:r>
              <a:rPr lang="en-US" dirty="0" smtClean="0"/>
              <a:t> </a:t>
            </a:r>
          </a:p>
          <a:p>
            <a:pPr lvl="1"/>
            <a:r>
              <a:rPr lang="en-US" b="1" dirty="0" smtClean="0">
                <a:solidFill>
                  <a:srgbClr val="004B8D"/>
                </a:solidFill>
              </a:rPr>
              <a:t>Defined via CIDR block</a:t>
            </a:r>
          </a:p>
          <a:p>
            <a:r>
              <a:rPr lang="en-US" dirty="0" smtClean="0"/>
              <a:t>Build Azure Subnets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312738" y="774247"/>
            <a:ext cx="11523662" cy="398463"/>
          </a:xfrm>
        </p:spPr>
        <p:txBody>
          <a:bodyPr vert="horz" anchor="t"/>
          <a:lstStyle/>
          <a:p>
            <a:r>
              <a:rPr lang="en-US" dirty="0"/>
              <a:t>Lay down your foundation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7370" y="862464"/>
            <a:ext cx="7154235" cy="5503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383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Two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Add Storage &amp; Connectivity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1179" r="1624" b="5891"/>
          <a:stretch/>
        </p:blipFill>
        <p:spPr>
          <a:xfrm>
            <a:off x="4592190" y="812798"/>
            <a:ext cx="7400250" cy="5502279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96851" y="1898030"/>
            <a:ext cx="4395340" cy="23288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ts val="1000"/>
              </a:spcBef>
            </a:pPr>
            <a:r>
              <a:rPr lang="en-US" sz="2400" b="1" dirty="0" smtClean="0">
                <a:solidFill>
                  <a:srgbClr val="FF0000"/>
                </a:solidFill>
              </a:rPr>
              <a:t>azure-</a:t>
            </a:r>
            <a:r>
              <a:rPr lang="en-US" sz="2400" b="1" dirty="0" err="1">
                <a:solidFill>
                  <a:srgbClr val="FF0000"/>
                </a:solidFill>
              </a:rPr>
              <a:t>B</a:t>
            </a:r>
            <a:r>
              <a:rPr lang="en-US" sz="2400" b="1" dirty="0" err="1" smtClean="0">
                <a:solidFill>
                  <a:srgbClr val="FF0000"/>
                </a:solidFill>
              </a:rPr>
              <a:t>.json</a:t>
            </a:r>
            <a:endParaRPr lang="en-US" sz="2400" b="1" dirty="0" smtClean="0">
              <a:solidFill>
                <a:srgbClr val="FF0000"/>
              </a:solidFill>
            </a:endParaRPr>
          </a:p>
          <a:p>
            <a:pPr marL="169863" lvl="0" indent="-169863">
              <a:spcBef>
                <a:spcPts val="1000"/>
              </a:spcBef>
              <a:buFont typeface="Arial"/>
              <a:buChar char="•"/>
            </a:pPr>
            <a:r>
              <a:rPr lang="en-US" sz="2400" b="1" dirty="0" smtClean="0">
                <a:solidFill>
                  <a:srgbClr val="004B8D"/>
                </a:solidFill>
              </a:rPr>
              <a:t>Create Storage Account</a:t>
            </a:r>
            <a:endParaRPr lang="en-US" sz="2400" b="1" dirty="0">
              <a:solidFill>
                <a:srgbClr val="004B8D"/>
              </a:solidFill>
            </a:endParaRPr>
          </a:p>
          <a:p>
            <a:pPr marL="169863" lvl="0" indent="-169863">
              <a:spcBef>
                <a:spcPts val="1000"/>
              </a:spcBef>
              <a:buFont typeface="Arial"/>
              <a:buChar char="•"/>
            </a:pPr>
            <a:r>
              <a:rPr lang="en-US" sz="2400" b="1" dirty="0" smtClean="0">
                <a:solidFill>
                  <a:srgbClr val="004B8D"/>
                </a:solidFill>
              </a:rPr>
              <a:t>Build Networking </a:t>
            </a:r>
          </a:p>
          <a:p>
            <a:pPr marL="627063" lvl="1" indent="-169863">
              <a:spcBef>
                <a:spcPts val="1000"/>
              </a:spcBef>
              <a:buFont typeface="Arial"/>
              <a:buChar char="•"/>
            </a:pPr>
            <a:r>
              <a:rPr lang="en-US" sz="2000" b="1" dirty="0" smtClean="0">
                <a:solidFill>
                  <a:srgbClr val="004B8D"/>
                </a:solidFill>
              </a:rPr>
              <a:t>Load Balancer</a:t>
            </a:r>
          </a:p>
          <a:p>
            <a:pPr marL="627063" lvl="1" indent="-169863">
              <a:spcBef>
                <a:spcPts val="1000"/>
              </a:spcBef>
              <a:buFont typeface="Arial"/>
              <a:buChar char="•"/>
            </a:pPr>
            <a:r>
              <a:rPr lang="en-US" sz="2000" b="1" dirty="0" smtClean="0">
                <a:solidFill>
                  <a:srgbClr val="004B8D"/>
                </a:solidFill>
              </a:rPr>
              <a:t>NICs</a:t>
            </a:r>
            <a:endParaRPr lang="en-US" sz="2000" b="1" dirty="0">
              <a:solidFill>
                <a:srgbClr val="004B8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0635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Three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Build VMs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82564" y="1670576"/>
            <a:ext cx="4517256" cy="14568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69863" indent="-169863">
              <a:spcBef>
                <a:spcPts val="1000"/>
              </a:spcBef>
              <a:buFont typeface="Arial"/>
              <a:buChar char="•"/>
            </a:pPr>
            <a:r>
              <a:rPr lang="en-US" sz="2400" b="1" dirty="0" smtClean="0">
                <a:solidFill>
                  <a:srgbClr val="FF0000"/>
                </a:solidFill>
              </a:rPr>
              <a:t>azure-</a:t>
            </a:r>
            <a:r>
              <a:rPr lang="en-US" sz="2400" b="1" dirty="0" err="1">
                <a:solidFill>
                  <a:srgbClr val="FF0000"/>
                </a:solidFill>
              </a:rPr>
              <a:t>C</a:t>
            </a:r>
            <a:r>
              <a:rPr lang="en-US" sz="2400" b="1" dirty="0" err="1" smtClean="0">
                <a:solidFill>
                  <a:srgbClr val="FF0000"/>
                </a:solidFill>
              </a:rPr>
              <a:t>.json</a:t>
            </a:r>
            <a:endParaRPr lang="en-US" sz="2400" b="1" dirty="0">
              <a:solidFill>
                <a:srgbClr val="004B8D"/>
              </a:solidFill>
            </a:endParaRPr>
          </a:p>
          <a:p>
            <a:pPr marL="169863" lvl="0" indent="-169863">
              <a:spcBef>
                <a:spcPts val="1000"/>
              </a:spcBef>
              <a:buFont typeface="Arial"/>
              <a:buChar char="•"/>
            </a:pPr>
            <a:r>
              <a:rPr lang="en-US" sz="2400" b="1" dirty="0" smtClean="0">
                <a:solidFill>
                  <a:srgbClr val="004B8D"/>
                </a:solidFill>
              </a:rPr>
              <a:t>Deploy Virtual Machines</a:t>
            </a:r>
          </a:p>
          <a:p>
            <a:pPr marL="169863" lvl="0" indent="-169863">
              <a:spcBef>
                <a:spcPts val="1000"/>
              </a:spcBef>
              <a:buFont typeface="Arial"/>
              <a:buChar char="•"/>
            </a:pPr>
            <a:r>
              <a:rPr lang="en-US" sz="2400" b="1" dirty="0" smtClean="0">
                <a:solidFill>
                  <a:srgbClr val="004B8D"/>
                </a:solidFill>
              </a:rPr>
              <a:t>Connect</a:t>
            </a:r>
            <a:endParaRPr lang="en-US" sz="2400" b="1" dirty="0">
              <a:solidFill>
                <a:srgbClr val="004B8D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2024" r="2374" b="5028"/>
          <a:stretch/>
        </p:blipFill>
        <p:spPr>
          <a:xfrm>
            <a:off x="4343400" y="745065"/>
            <a:ext cx="7000876" cy="5427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532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Time for a Break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7181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You’ll </a:t>
            </a:r>
            <a:r>
              <a:rPr lang="en-US" dirty="0"/>
              <a:t>N</a:t>
            </a:r>
            <a:r>
              <a:rPr lang="en-US" dirty="0" smtClean="0"/>
              <a:t>eed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457200" indent="-457200">
              <a:buFont typeface="Arial" charset="0"/>
              <a:buChar char="•"/>
            </a:pPr>
            <a:r>
              <a:rPr lang="en-US" dirty="0" smtClean="0"/>
              <a:t>Microsoft Azure Subscription </a:t>
            </a:r>
          </a:p>
          <a:p>
            <a:pPr marL="457200" indent="-457200">
              <a:buFont typeface="Arial" charset="0"/>
              <a:buChar char="•"/>
            </a:pPr>
            <a:r>
              <a:rPr lang="en-US" dirty="0" smtClean="0"/>
              <a:t>A Windows Laptop or VM With:</a:t>
            </a:r>
          </a:p>
          <a:p>
            <a:pPr marL="685800" lvl="1" indent="-457200">
              <a:buFont typeface="Arial" charset="0"/>
              <a:buChar char="•"/>
            </a:pPr>
            <a:r>
              <a:rPr lang="en-US" dirty="0" smtClean="0"/>
              <a:t>Visual Studio Community </a:t>
            </a:r>
          </a:p>
          <a:p>
            <a:pPr marL="685800" lvl="1" indent="-457200">
              <a:buFont typeface="Arial" charset="0"/>
              <a:buChar char="•"/>
            </a:pPr>
            <a:r>
              <a:rPr lang="en-US" dirty="0" smtClean="0"/>
              <a:t>Azure SDK and Tools for VS</a:t>
            </a:r>
          </a:p>
          <a:p>
            <a:pPr marL="863600" lvl="2" indent="-457200">
              <a:buFont typeface="Arial" charset="0"/>
              <a:buChar char="•"/>
            </a:pPr>
            <a:r>
              <a:rPr lang="en-US" dirty="0" smtClean="0"/>
              <a:t>PowerShell Tools for VS</a:t>
            </a:r>
          </a:p>
          <a:p>
            <a:pPr marL="863600" lvl="2" indent="-457200">
              <a:buFont typeface="Arial" charset="0"/>
              <a:buChar char="•"/>
            </a:pPr>
            <a:endParaRPr lang="en-US" dirty="0"/>
          </a:p>
          <a:p>
            <a:pPr marL="863600" lvl="2" indent="-457200">
              <a:buFont typeface="Arial" charset="0"/>
              <a:buChar char="•"/>
            </a:pPr>
            <a:r>
              <a:rPr lang="en-US" dirty="0" smtClean="0"/>
              <a:t>SQL Server Data Tools 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Some Requirements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3313" y="1339649"/>
            <a:ext cx="3459987" cy="4883351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5096933" y="3462867"/>
            <a:ext cx="344593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5020733" y="3658990"/>
            <a:ext cx="3522134" cy="54047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1280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This Will Work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1345718" y="1325559"/>
            <a:ext cx="10490682" cy="4851400"/>
          </a:xfrm>
        </p:spPr>
        <p:txBody>
          <a:bodyPr/>
          <a:lstStyle/>
          <a:p>
            <a:pPr marL="457200" indent="-457200">
              <a:lnSpc>
                <a:spcPct val="200000"/>
              </a:lnSpc>
              <a:buFont typeface="Arial" charset="0"/>
              <a:buChar char="•"/>
            </a:pPr>
            <a:r>
              <a:rPr lang="en-US" sz="2400" dirty="0"/>
              <a:t>Document Template (</a:t>
            </a:r>
            <a:r>
              <a:rPr lang="en-US" sz="2400" dirty="0" err="1"/>
              <a:t>Quickstart</a:t>
            </a:r>
            <a:r>
              <a:rPr lang="en-US" sz="2400" dirty="0"/>
              <a:t> Template) </a:t>
            </a:r>
          </a:p>
          <a:p>
            <a:pPr marL="457200" indent="-457200">
              <a:lnSpc>
                <a:spcPct val="200000"/>
              </a:lnSpc>
              <a:buFont typeface="Arial" charset="0"/>
              <a:buChar char="•"/>
            </a:pPr>
            <a:r>
              <a:rPr lang="en-US" sz="2400" dirty="0"/>
              <a:t>High level explanation of JSON</a:t>
            </a:r>
          </a:p>
          <a:p>
            <a:pPr marL="457200" indent="-457200">
              <a:lnSpc>
                <a:spcPct val="200000"/>
              </a:lnSpc>
              <a:buFont typeface="Arial" charset="0"/>
              <a:buChar char="•"/>
            </a:pPr>
            <a:r>
              <a:rPr lang="en-US" sz="2400" dirty="0"/>
              <a:t>Document Templates and Deployment</a:t>
            </a:r>
          </a:p>
          <a:p>
            <a:pPr marL="457200" indent="-457200">
              <a:lnSpc>
                <a:spcPct val="200000"/>
              </a:lnSpc>
              <a:buFont typeface="Arial" charset="0"/>
              <a:buChar char="•"/>
            </a:pPr>
            <a:r>
              <a:rPr lang="en-US" sz="2400" dirty="0"/>
              <a:t>Desired State Configuration (DSC) </a:t>
            </a:r>
          </a:p>
          <a:p>
            <a:pPr marL="457200" indent="-457200">
              <a:lnSpc>
                <a:spcPct val="200000"/>
              </a:lnSpc>
              <a:buFont typeface="Arial" charset="0"/>
              <a:buChar char="•"/>
            </a:pPr>
            <a:r>
              <a:rPr lang="en-US" sz="2400" dirty="0" err="1"/>
              <a:t>IaaS</a:t>
            </a:r>
            <a:r>
              <a:rPr lang="en-US" sz="2400" dirty="0"/>
              <a:t> and </a:t>
            </a:r>
            <a:r>
              <a:rPr lang="en-US" sz="2400" dirty="0" err="1"/>
              <a:t>PaaS</a:t>
            </a:r>
            <a:r>
              <a:rPr lang="en-US" sz="2400" dirty="0"/>
              <a:t> (What’s the difference?)</a:t>
            </a:r>
          </a:p>
          <a:p>
            <a:pPr marL="457200" indent="-457200">
              <a:lnSpc>
                <a:spcPct val="200000"/>
              </a:lnSpc>
              <a:buFont typeface="Arial" charset="0"/>
              <a:buChar char="•"/>
            </a:pPr>
            <a:r>
              <a:rPr lang="en-US" sz="2400" dirty="0"/>
              <a:t>Deploy a website into a </a:t>
            </a:r>
            <a:r>
              <a:rPr lang="en-US" sz="2400" dirty="0" err="1"/>
              <a:t>PaaS</a:t>
            </a:r>
            <a:r>
              <a:rPr lang="en-US" sz="2400" dirty="0"/>
              <a:t> web app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914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/>
          <p:cNvPicPr>
            <a:picLocks noGrp="1"/>
          </p:cNvPicPr>
          <p:nvPr>
            <p:ph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550" y="126286"/>
            <a:ext cx="9884290" cy="6110174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3117085" y="2364059"/>
            <a:ext cx="1086925" cy="1102910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251114" y="4200293"/>
            <a:ext cx="1086925" cy="1102910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726041" y="2364059"/>
            <a:ext cx="1086925" cy="1102910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904782" y="2364059"/>
            <a:ext cx="1086925" cy="1102910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174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Azure Resource Manager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8595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39783" y="2167463"/>
            <a:ext cx="4789253" cy="2116673"/>
          </a:xfrm>
        </p:spPr>
        <p:txBody>
          <a:bodyPr/>
          <a:lstStyle/>
          <a:p>
            <a:r>
              <a:rPr lang="en-US" dirty="0"/>
              <a:t>Have you heard of ARM?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2657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Lend Me an ARM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Azure Resource Manager</a:t>
            </a:r>
          </a:p>
          <a:p>
            <a:pPr lvl="1"/>
            <a:r>
              <a:rPr lang="en-US" dirty="0" smtClean="0"/>
              <a:t>A logical grouping of virtual Azure resources used for deployment, management, and access control of those resources. </a:t>
            </a:r>
          </a:p>
          <a:p>
            <a:pPr lvl="1"/>
            <a:r>
              <a:rPr lang="en-US" dirty="0" smtClean="0"/>
              <a:t>All Azure services and components must be contained in a Resource Group</a:t>
            </a:r>
          </a:p>
          <a:p>
            <a:r>
              <a:rPr lang="en-US" dirty="0" smtClean="0"/>
              <a:t>Security</a:t>
            </a:r>
          </a:p>
          <a:p>
            <a:pPr lvl="1"/>
            <a:r>
              <a:rPr lang="en-US" dirty="0" smtClean="0"/>
              <a:t>Resource Groups and Azure AD integration allow for robust access controls</a:t>
            </a:r>
          </a:p>
          <a:p>
            <a:r>
              <a:rPr lang="en-US" dirty="0" smtClean="0"/>
              <a:t>Deployment</a:t>
            </a:r>
          </a:p>
          <a:p>
            <a:pPr lvl="1"/>
            <a:r>
              <a:rPr lang="en-US" dirty="0" smtClean="0"/>
              <a:t>Azure Document Templates allow for Infrastructure as Code deployments of all Azure resource types</a:t>
            </a:r>
            <a:endParaRPr lang="en-US" dirty="0"/>
          </a:p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What is Azure Resource Manager &amp; Why Use It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40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ARM vs ASM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1345718" y="1371600"/>
            <a:ext cx="5958331" cy="4851400"/>
          </a:xfrm>
        </p:spPr>
        <p:txBody>
          <a:bodyPr/>
          <a:lstStyle/>
          <a:p>
            <a:r>
              <a:rPr lang="en-US" sz="2400" dirty="0" smtClean="0"/>
              <a:t>Azure Service Manager</a:t>
            </a:r>
          </a:p>
          <a:p>
            <a:pPr lvl="1"/>
            <a:r>
              <a:rPr lang="en-US" sz="2000" dirty="0" smtClean="0"/>
              <a:t>Cloud Service Based</a:t>
            </a:r>
          </a:p>
          <a:p>
            <a:pPr lvl="1"/>
            <a:r>
              <a:rPr lang="en-US" sz="2000" dirty="0" smtClean="0"/>
              <a:t>Limited Control of Access</a:t>
            </a:r>
          </a:p>
          <a:p>
            <a:pPr lvl="1"/>
            <a:r>
              <a:rPr lang="en-US" sz="2000" dirty="0" smtClean="0"/>
              <a:t>Limited Customization of Resources </a:t>
            </a:r>
          </a:p>
          <a:p>
            <a:pPr lvl="1"/>
            <a:r>
              <a:rPr lang="en-US" sz="2000" dirty="0" smtClean="0"/>
              <a:t>Complex Deployment Methodology</a:t>
            </a:r>
          </a:p>
          <a:p>
            <a:r>
              <a:rPr lang="en-US" sz="2400" dirty="0" smtClean="0"/>
              <a:t>Azure Resource Manager</a:t>
            </a:r>
          </a:p>
          <a:p>
            <a:pPr lvl="1"/>
            <a:r>
              <a:rPr lang="en-US" sz="2000" dirty="0" smtClean="0"/>
              <a:t>Group Based</a:t>
            </a:r>
          </a:p>
          <a:p>
            <a:pPr lvl="1"/>
            <a:r>
              <a:rPr lang="en-US" sz="2000" dirty="0" smtClean="0"/>
              <a:t>Robust Resource Customization</a:t>
            </a:r>
          </a:p>
          <a:p>
            <a:pPr lvl="1"/>
            <a:r>
              <a:rPr lang="en-US" sz="2000" dirty="0" smtClean="0"/>
              <a:t>Robust RBAC (Resource Based Access Control) Model</a:t>
            </a:r>
          </a:p>
          <a:p>
            <a:pPr lvl="1"/>
            <a:r>
              <a:rPr lang="en-US" sz="2000" dirty="0" smtClean="0"/>
              <a:t>Fundamentally Infrastructure as Code (</a:t>
            </a:r>
            <a:r>
              <a:rPr lang="en-US" sz="2000" dirty="0" smtClean="0">
                <a:hlinkClick r:id="rId2"/>
              </a:rPr>
              <a:t>https://resources.azure.com</a:t>
            </a:r>
            <a:r>
              <a:rPr lang="en-US" sz="2000" dirty="0" smtClean="0"/>
              <a:t>)</a:t>
            </a:r>
          </a:p>
          <a:p>
            <a:endParaRPr lang="en-US" sz="24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Azure Resource Manager vs Azure Service Manager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62" t="2771"/>
          <a:stretch/>
        </p:blipFill>
        <p:spPr>
          <a:xfrm>
            <a:off x="7029607" y="1656288"/>
            <a:ext cx="5132231" cy="361513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839157" y="1231384"/>
            <a:ext cx="2616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r</a:t>
            </a:r>
          </a:p>
        </p:txBody>
      </p:sp>
    </p:spTree>
    <p:extLst>
      <p:ext uri="{BB962C8B-B14F-4D97-AF65-F5344CB8AC3E}">
        <p14:creationId xmlns:p14="http://schemas.microsoft.com/office/powerpoint/2010/main" val="1556562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Equinix 2013">
      <a:dk1>
        <a:srgbClr val="000000"/>
      </a:dk1>
      <a:lt1>
        <a:srgbClr val="FFFFFF"/>
      </a:lt1>
      <a:dk2>
        <a:srgbClr val="000000"/>
      </a:dk2>
      <a:lt2>
        <a:srgbClr val="4D4D4F"/>
      </a:lt2>
      <a:accent1>
        <a:srgbClr val="8A8C8E"/>
      </a:accent1>
      <a:accent2>
        <a:srgbClr val="A5A7A9"/>
      </a:accent2>
      <a:accent3>
        <a:srgbClr val="FF0000"/>
      </a:accent3>
      <a:accent4>
        <a:srgbClr val="F8971D"/>
      </a:accent4>
      <a:accent5>
        <a:srgbClr val="004B8D"/>
      </a:accent5>
      <a:accent6>
        <a:srgbClr val="17BDD7"/>
      </a:accent6>
      <a:hlink>
        <a:srgbClr val="004B8D"/>
      </a:hlink>
      <a:folHlink>
        <a:srgbClr val="009632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Equinix 2013">
      <a:dk1>
        <a:srgbClr val="000000"/>
      </a:dk1>
      <a:lt1>
        <a:srgbClr val="FFFFFF"/>
      </a:lt1>
      <a:dk2>
        <a:srgbClr val="000000"/>
      </a:dk2>
      <a:lt2>
        <a:srgbClr val="4D4D4F"/>
      </a:lt2>
      <a:accent1>
        <a:srgbClr val="8A8C8E"/>
      </a:accent1>
      <a:accent2>
        <a:srgbClr val="A5A7A9"/>
      </a:accent2>
      <a:accent3>
        <a:srgbClr val="FF0000"/>
      </a:accent3>
      <a:accent4>
        <a:srgbClr val="F8971D"/>
      </a:accent4>
      <a:accent5>
        <a:srgbClr val="004B8D"/>
      </a:accent5>
      <a:accent6>
        <a:srgbClr val="17BDD7"/>
      </a:accent6>
      <a:hlink>
        <a:srgbClr val="004B8D"/>
      </a:hlink>
      <a:folHlink>
        <a:srgbClr val="009632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7446</TotalTime>
  <Words>801</Words>
  <Application>Microsoft Office PowerPoint</Application>
  <PresentationFormat>Custom</PresentationFormat>
  <Paragraphs>187</Paragraphs>
  <Slides>26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Andale Mono</vt:lpstr>
      <vt:lpstr>Arial</vt:lpstr>
      <vt:lpstr>Calibri</vt:lpstr>
      <vt:lpstr>Lucida Grande</vt:lpstr>
      <vt:lpstr>Wingdings</vt:lpstr>
      <vt:lpstr>Office Theme</vt:lpstr>
      <vt:lpstr>Office Theme</vt:lpstr>
      <vt:lpstr>Dynamic Workload Deployments</vt:lpstr>
      <vt:lpstr>What to Expect</vt:lpstr>
      <vt:lpstr>What You’ll Need</vt:lpstr>
      <vt:lpstr>How This Will Work</vt:lpstr>
      <vt:lpstr>PowerPoint Presentation</vt:lpstr>
      <vt:lpstr>Azure Resource Manager</vt:lpstr>
      <vt:lpstr>Have you heard of ARM?</vt:lpstr>
      <vt:lpstr>Lend Me an ARM</vt:lpstr>
      <vt:lpstr>ARM vs ASM</vt:lpstr>
      <vt:lpstr>ARM vs ASM</vt:lpstr>
      <vt:lpstr>Resource Groups</vt:lpstr>
      <vt:lpstr>ARM Architecture</vt:lpstr>
      <vt:lpstr>On Document Templates</vt:lpstr>
      <vt:lpstr>What is a Document Template </vt:lpstr>
      <vt:lpstr>The Anatomy of a Document Template</vt:lpstr>
      <vt:lpstr>The Anatomy of a Document Template</vt:lpstr>
      <vt:lpstr>The Anatomy of a Document Template</vt:lpstr>
      <vt:lpstr>Deploying a Document Template</vt:lpstr>
      <vt:lpstr>Other Resources</vt:lpstr>
      <vt:lpstr>Let’s Get to Building [IaaS]</vt:lpstr>
      <vt:lpstr>What are we building?</vt:lpstr>
      <vt:lpstr>First things first</vt:lpstr>
      <vt:lpstr>Step One</vt:lpstr>
      <vt:lpstr>Step Two</vt:lpstr>
      <vt:lpstr>Step Three</vt:lpstr>
      <vt:lpstr>Time for a Break</vt:lpstr>
    </vt:vector>
  </TitlesOfParts>
  <Company>BCom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2</dc:title>
  <dc:creator>Robert Brough</dc:creator>
  <cp:lastModifiedBy>Anthony Budd | Nimbo</cp:lastModifiedBy>
  <cp:revision>142</cp:revision>
  <dcterms:created xsi:type="dcterms:W3CDTF">2015-02-22T23:20:51Z</dcterms:created>
  <dcterms:modified xsi:type="dcterms:W3CDTF">2016-04-16T14:53:17Z</dcterms:modified>
</cp:coreProperties>
</file>